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802563" cy="3902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197" y="1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21" y="638604"/>
            <a:ext cx="5851922" cy="1358500"/>
          </a:xfrm>
        </p:spPr>
        <p:txBody>
          <a:bodyPr anchor="b"/>
          <a:lstStyle>
            <a:lvl1pPr algn="ctr">
              <a:defRPr sz="34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21" y="2049493"/>
            <a:ext cx="5851922" cy="942098"/>
          </a:xfrm>
        </p:spPr>
        <p:txBody>
          <a:bodyPr/>
          <a:lstStyle>
            <a:lvl1pPr marL="0" indent="0" algn="ctr">
              <a:buNone/>
              <a:defRPr sz="1366"/>
            </a:lvl1pPr>
            <a:lvl2pPr marL="260147" indent="0" algn="ctr">
              <a:buNone/>
              <a:defRPr sz="1138"/>
            </a:lvl2pPr>
            <a:lvl3pPr marL="520294" indent="0" algn="ctr">
              <a:buNone/>
              <a:defRPr sz="1024"/>
            </a:lvl3pPr>
            <a:lvl4pPr marL="780440" indent="0" algn="ctr">
              <a:buNone/>
              <a:defRPr sz="910"/>
            </a:lvl4pPr>
            <a:lvl5pPr marL="1040587" indent="0" algn="ctr">
              <a:buNone/>
              <a:defRPr sz="910"/>
            </a:lvl5pPr>
            <a:lvl6pPr marL="1300734" indent="0" algn="ctr">
              <a:buNone/>
              <a:defRPr sz="910"/>
            </a:lvl6pPr>
            <a:lvl7pPr marL="1560881" indent="0" algn="ctr">
              <a:buNone/>
              <a:defRPr sz="910"/>
            </a:lvl7pPr>
            <a:lvl8pPr marL="1821028" indent="0" algn="ctr">
              <a:buNone/>
              <a:defRPr sz="910"/>
            </a:lvl8pPr>
            <a:lvl9pPr marL="2081174" indent="0" algn="ctr">
              <a:buNone/>
              <a:defRPr sz="91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9224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420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3709" y="207749"/>
            <a:ext cx="1682428" cy="33068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426" y="207749"/>
            <a:ext cx="4949751" cy="330682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2498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718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62" y="972809"/>
            <a:ext cx="6729711" cy="1623155"/>
          </a:xfrm>
        </p:spPr>
        <p:txBody>
          <a:bodyPr anchor="b"/>
          <a:lstStyle>
            <a:lvl1pPr>
              <a:defRPr sz="34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362" y="2611320"/>
            <a:ext cx="6729711" cy="853579"/>
          </a:xfrm>
        </p:spPr>
        <p:txBody>
          <a:bodyPr/>
          <a:lstStyle>
            <a:lvl1pPr marL="0" indent="0">
              <a:buNone/>
              <a:defRPr sz="1366">
                <a:solidFill>
                  <a:schemeClr val="tx1">
                    <a:tint val="75000"/>
                  </a:schemeClr>
                </a:solidFill>
              </a:defRPr>
            </a:lvl1pPr>
            <a:lvl2pPr marL="26014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2pPr>
            <a:lvl3pPr marL="520294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3pPr>
            <a:lvl4pPr marL="780440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4pPr>
            <a:lvl5pPr marL="1040587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5pPr>
            <a:lvl6pPr marL="130073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6pPr>
            <a:lvl7pPr marL="1560881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7pPr>
            <a:lvl8pPr marL="1821028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8pPr>
            <a:lvl9pPr marL="208117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46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26" y="1038747"/>
            <a:ext cx="3316089" cy="247583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048" y="1038747"/>
            <a:ext cx="3316089" cy="247583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491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207750"/>
            <a:ext cx="6729711" cy="7542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443" y="956550"/>
            <a:ext cx="3300850" cy="468791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443" y="1425341"/>
            <a:ext cx="3300850" cy="209646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047" y="956550"/>
            <a:ext cx="3317106" cy="468791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047" y="1425341"/>
            <a:ext cx="3317106" cy="209646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754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613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9308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3" y="260138"/>
            <a:ext cx="2516529" cy="910484"/>
          </a:xfrm>
        </p:spPr>
        <p:txBody>
          <a:bodyPr anchor="b"/>
          <a:lstStyle>
            <a:lvl1pPr>
              <a:defRPr sz="18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7105" y="561827"/>
            <a:ext cx="3950048" cy="2773002"/>
          </a:xfrm>
        </p:spPr>
        <p:txBody>
          <a:bodyPr/>
          <a:lstStyle>
            <a:lvl1pPr>
              <a:defRPr sz="1821"/>
            </a:lvl1pPr>
            <a:lvl2pPr>
              <a:defRPr sz="1593"/>
            </a:lvl2pPr>
            <a:lvl3pPr>
              <a:defRPr sz="1366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3" y="1170622"/>
            <a:ext cx="2516529" cy="2168723"/>
          </a:xfr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69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3" y="260138"/>
            <a:ext cx="2516529" cy="910484"/>
          </a:xfrm>
        </p:spPr>
        <p:txBody>
          <a:bodyPr anchor="b"/>
          <a:lstStyle>
            <a:lvl1pPr>
              <a:defRPr sz="18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7105" y="561827"/>
            <a:ext cx="3950048" cy="2773002"/>
          </a:xfrm>
        </p:spPr>
        <p:txBody>
          <a:bodyPr anchor="t"/>
          <a:lstStyle>
            <a:lvl1pPr marL="0" indent="0">
              <a:buNone/>
              <a:defRPr sz="1821"/>
            </a:lvl1pPr>
            <a:lvl2pPr marL="260147" indent="0">
              <a:buNone/>
              <a:defRPr sz="1593"/>
            </a:lvl2pPr>
            <a:lvl3pPr marL="520294" indent="0">
              <a:buNone/>
              <a:defRPr sz="1366"/>
            </a:lvl3pPr>
            <a:lvl4pPr marL="780440" indent="0">
              <a:buNone/>
              <a:defRPr sz="1138"/>
            </a:lvl4pPr>
            <a:lvl5pPr marL="1040587" indent="0">
              <a:buNone/>
              <a:defRPr sz="1138"/>
            </a:lvl5pPr>
            <a:lvl6pPr marL="1300734" indent="0">
              <a:buNone/>
              <a:defRPr sz="1138"/>
            </a:lvl6pPr>
            <a:lvl7pPr marL="1560881" indent="0">
              <a:buNone/>
              <a:defRPr sz="1138"/>
            </a:lvl7pPr>
            <a:lvl8pPr marL="1821028" indent="0">
              <a:buNone/>
              <a:defRPr sz="1138"/>
            </a:lvl8pPr>
            <a:lvl9pPr marL="2081174" indent="0">
              <a:buNone/>
              <a:defRPr sz="113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3" y="1170622"/>
            <a:ext cx="2516529" cy="2168723"/>
          </a:xfr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199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426" y="207750"/>
            <a:ext cx="6729711" cy="754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26" y="1038747"/>
            <a:ext cx="6729711" cy="247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EDFC8-42C4-4542-8B02-117F1A6E968F}" type="datetimeFigureOut">
              <a:rPr lang="es-EC" smtClean="0"/>
              <a:t>27/10/2023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5062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20294" rtl="0" eaLnBrk="1" latinLnBrk="0" hangingPunct="1">
        <a:lnSpc>
          <a:spcPct val="90000"/>
        </a:lnSpc>
        <a:spcBef>
          <a:spcPct val="0"/>
        </a:spcBef>
        <a:buNone/>
        <a:defRPr sz="2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073" indent="-130073" algn="l" defTabSz="520294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1593" kern="1200">
          <a:solidFill>
            <a:schemeClr val="tx1"/>
          </a:solidFill>
          <a:latin typeface="+mn-lt"/>
          <a:ea typeface="+mn-ea"/>
          <a:cs typeface="+mn-cs"/>
        </a:defRPr>
      </a:lvl1pPr>
      <a:lvl2pPr marL="390220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366" kern="1200">
          <a:solidFill>
            <a:schemeClr val="tx1"/>
          </a:solidFill>
          <a:latin typeface="+mn-lt"/>
          <a:ea typeface="+mn-ea"/>
          <a:cs typeface="+mn-cs"/>
        </a:defRPr>
      </a:lvl2pPr>
      <a:lvl3pPr marL="65036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138" kern="1200">
          <a:solidFill>
            <a:schemeClr val="tx1"/>
          </a:solidFill>
          <a:latin typeface="+mn-lt"/>
          <a:ea typeface="+mn-ea"/>
          <a:cs typeface="+mn-cs"/>
        </a:defRPr>
      </a:lvl3pPr>
      <a:lvl4pPr marL="91051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17066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43080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69095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95110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211248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014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2pPr>
      <a:lvl3pPr marL="52029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3pPr>
      <a:lvl4pPr marL="78044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04058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30073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560881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821028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08117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6"/>
          <a:stretch/>
        </p:blipFill>
        <p:spPr>
          <a:xfrm>
            <a:off x="914" y="397"/>
            <a:ext cx="7800734" cy="348750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-1" y="389653"/>
            <a:ext cx="7802563" cy="1030662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82" dirty="0">
                <a:solidFill>
                  <a:schemeClr val="tx1"/>
                </a:solidFill>
              </a:rPr>
              <a:t>TITULO DEL EVENTO PARA PUBLICAR EN TWITTER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-31463" y="1951037"/>
            <a:ext cx="2048273" cy="1115790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C" sz="1551" dirty="0">
                <a:solidFill>
                  <a:schemeClr val="tx1"/>
                </a:solidFill>
              </a:rPr>
              <a:t>   Lugar:</a:t>
            </a:r>
          </a:p>
          <a:p>
            <a:pPr>
              <a:lnSpc>
                <a:spcPct val="150000"/>
              </a:lnSpc>
            </a:pPr>
            <a:r>
              <a:rPr lang="es-EC" sz="1551" dirty="0">
                <a:solidFill>
                  <a:schemeClr val="tx1"/>
                </a:solidFill>
              </a:rPr>
              <a:t>   Fecha:</a:t>
            </a:r>
          </a:p>
          <a:p>
            <a:pPr>
              <a:lnSpc>
                <a:spcPct val="150000"/>
              </a:lnSpc>
            </a:pPr>
            <a:r>
              <a:rPr lang="es-EC" sz="1551" dirty="0">
                <a:solidFill>
                  <a:schemeClr val="tx1"/>
                </a:solidFill>
              </a:rPr>
              <a:t>   Hora: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5013087" y="1951037"/>
            <a:ext cx="2932933" cy="1115790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551" dirty="0">
                <a:solidFill>
                  <a:schemeClr val="tx1"/>
                </a:solidFill>
              </a:rPr>
              <a:t>Nombre conferencista o descripción breve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691A3BC-08AB-4344-A70F-0AE2A03795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"/>
            <a:ext cx="7802879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21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21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Yuleixi Katherine Garcia Anchundia</cp:lastModifiedBy>
  <cp:revision>4</cp:revision>
  <dcterms:created xsi:type="dcterms:W3CDTF">2019-06-07T20:53:01Z</dcterms:created>
  <dcterms:modified xsi:type="dcterms:W3CDTF">2023-10-27T14:21:07Z</dcterms:modified>
</cp:coreProperties>
</file>