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058400" cy="502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4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823066"/>
            <a:ext cx="7543800" cy="1750907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2641495"/>
            <a:ext cx="7543800" cy="1214225"/>
          </a:xfrm>
        </p:spPr>
        <p:txBody>
          <a:bodyPr/>
          <a:lstStyle>
            <a:lvl1pPr marL="0" indent="0" algn="ctr">
              <a:buNone/>
              <a:defRPr sz="1760"/>
            </a:lvl1pPr>
            <a:lvl2pPr marL="335265" indent="0" algn="ctr">
              <a:buNone/>
              <a:defRPr sz="1467"/>
            </a:lvl2pPr>
            <a:lvl3pPr marL="670530" indent="0" algn="ctr">
              <a:buNone/>
              <a:defRPr sz="1320"/>
            </a:lvl3pPr>
            <a:lvl4pPr marL="1005794" indent="0" algn="ctr">
              <a:buNone/>
              <a:defRPr sz="1173"/>
            </a:lvl4pPr>
            <a:lvl5pPr marL="1341059" indent="0" algn="ctr">
              <a:buNone/>
              <a:defRPr sz="1173"/>
            </a:lvl5pPr>
            <a:lvl6pPr marL="1676324" indent="0" algn="ctr">
              <a:buNone/>
              <a:defRPr sz="1173"/>
            </a:lvl6pPr>
            <a:lvl7pPr marL="2011589" indent="0" algn="ctr">
              <a:buNone/>
              <a:defRPr sz="1173"/>
            </a:lvl7pPr>
            <a:lvl8pPr marL="2346853" indent="0" algn="ctr">
              <a:buNone/>
              <a:defRPr sz="1173"/>
            </a:lvl8pPr>
            <a:lvl9pPr marL="2682118" indent="0" algn="ctr">
              <a:buNone/>
              <a:defRPr sz="1173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532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6970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2" y="267758"/>
            <a:ext cx="2168843" cy="42620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267758"/>
            <a:ext cx="6380798" cy="426201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9926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4382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6" y="1253808"/>
            <a:ext cx="8675370" cy="209200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6" y="3365607"/>
            <a:ext cx="8675370" cy="1100137"/>
          </a:xfrm>
        </p:spPr>
        <p:txBody>
          <a:bodyPr/>
          <a:lstStyle>
            <a:lvl1pPr marL="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1pPr>
            <a:lvl2pPr marL="335265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2pPr>
            <a:lvl3pPr marL="6705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3pPr>
            <a:lvl4pPr marL="100579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4pPr>
            <a:lvl5pPr marL="134105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5pPr>
            <a:lvl6pPr marL="167632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6pPr>
            <a:lvl7pPr marL="201158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7pPr>
            <a:lvl8pPr marL="2346853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8pPr>
            <a:lvl9pPr marL="2682118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3320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1338792"/>
            <a:ext cx="4274820" cy="319098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1338792"/>
            <a:ext cx="4274820" cy="319098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5322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267758"/>
            <a:ext cx="8675370" cy="97208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232853"/>
            <a:ext cx="4255174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1837055"/>
            <a:ext cx="4255174" cy="270203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232853"/>
            <a:ext cx="4276130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1837055"/>
            <a:ext cx="4276130" cy="270203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9201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0199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9704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35280"/>
            <a:ext cx="3244096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724112"/>
            <a:ext cx="5092065" cy="3573992"/>
          </a:xfrm>
        </p:spPr>
        <p:txBody>
          <a:bodyPr/>
          <a:lstStyle>
            <a:lvl1pPr>
              <a:defRPr sz="2347"/>
            </a:lvl1pPr>
            <a:lvl2pPr>
              <a:defRPr sz="2053"/>
            </a:lvl2pPr>
            <a:lvl3pPr>
              <a:defRPr sz="1760"/>
            </a:lvl3pPr>
            <a:lvl4pPr>
              <a:defRPr sz="1467"/>
            </a:lvl4pPr>
            <a:lvl5pPr>
              <a:defRPr sz="1467"/>
            </a:lvl5pPr>
            <a:lvl6pPr>
              <a:defRPr sz="1467"/>
            </a:lvl6pPr>
            <a:lvl7pPr>
              <a:defRPr sz="1467"/>
            </a:lvl7pPr>
            <a:lvl8pPr>
              <a:defRPr sz="1467"/>
            </a:lvl8pPr>
            <a:lvl9pPr>
              <a:defRPr sz="1467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1508760"/>
            <a:ext cx="3244096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3724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35280"/>
            <a:ext cx="3244096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724112"/>
            <a:ext cx="5092065" cy="3573992"/>
          </a:xfrm>
        </p:spPr>
        <p:txBody>
          <a:bodyPr anchor="t"/>
          <a:lstStyle>
            <a:lvl1pPr marL="0" indent="0">
              <a:buNone/>
              <a:defRPr sz="2347"/>
            </a:lvl1pPr>
            <a:lvl2pPr marL="335265" indent="0">
              <a:buNone/>
              <a:defRPr sz="2053"/>
            </a:lvl2pPr>
            <a:lvl3pPr marL="670530" indent="0">
              <a:buNone/>
              <a:defRPr sz="1760"/>
            </a:lvl3pPr>
            <a:lvl4pPr marL="1005794" indent="0">
              <a:buNone/>
              <a:defRPr sz="1467"/>
            </a:lvl4pPr>
            <a:lvl5pPr marL="1341059" indent="0">
              <a:buNone/>
              <a:defRPr sz="1467"/>
            </a:lvl5pPr>
            <a:lvl6pPr marL="1676324" indent="0">
              <a:buNone/>
              <a:defRPr sz="1467"/>
            </a:lvl6pPr>
            <a:lvl7pPr marL="2011589" indent="0">
              <a:buNone/>
              <a:defRPr sz="1467"/>
            </a:lvl7pPr>
            <a:lvl8pPr marL="2346853" indent="0">
              <a:buNone/>
              <a:defRPr sz="1467"/>
            </a:lvl8pPr>
            <a:lvl9pPr marL="2682118" indent="0">
              <a:buNone/>
              <a:defRPr sz="146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1508760"/>
            <a:ext cx="3244096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197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267758"/>
            <a:ext cx="8675370" cy="9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1338792"/>
            <a:ext cx="8675370" cy="3190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4661324"/>
            <a:ext cx="226314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EDFC8-42C4-4542-8B02-117F1A6E968F}" type="datetimeFigureOut">
              <a:rPr lang="es-EC" smtClean="0"/>
              <a:t>27/1/2022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4661324"/>
            <a:ext cx="339471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4661324"/>
            <a:ext cx="226314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9796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0530" rtl="0" eaLnBrk="1" latinLnBrk="0" hangingPunct="1">
        <a:lnSpc>
          <a:spcPct val="90000"/>
        </a:lnSpc>
        <a:spcBef>
          <a:spcPct val="0"/>
        </a:spcBef>
        <a:buNone/>
        <a:defRPr sz="32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632" indent="-167632" algn="l" defTabSz="6705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1pPr>
      <a:lvl2pPr marL="50289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2pPr>
      <a:lvl3pPr marL="838162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3pPr>
      <a:lvl4pPr marL="117342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50869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84395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17922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51448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849750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1pPr>
      <a:lvl2pPr marL="335265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7053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100579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34105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67632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01158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346853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682118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06"/>
          <a:stretch/>
        </p:blipFill>
        <p:spPr>
          <a:xfrm>
            <a:off x="1178" y="1"/>
            <a:ext cx="10056043" cy="44958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01797"/>
            <a:ext cx="10058400" cy="132864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3200" dirty="0">
                <a:solidFill>
                  <a:schemeClr val="tx1"/>
                </a:solidFill>
              </a:rPr>
              <a:t>TITULO DEL EVENTO PARA PUBLICAR EN TWITTER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-40559" y="2514600"/>
            <a:ext cx="2640459" cy="1438382"/>
          </a:xfrm>
          <a:prstGeom prst="round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s-EC" sz="2000" dirty="0">
                <a:solidFill>
                  <a:schemeClr val="tx1"/>
                </a:solidFill>
              </a:rPr>
              <a:t>   Lugar:</a:t>
            </a:r>
          </a:p>
          <a:p>
            <a:pPr>
              <a:lnSpc>
                <a:spcPct val="150000"/>
              </a:lnSpc>
            </a:pPr>
            <a:r>
              <a:rPr lang="es-EC" sz="2000" dirty="0">
                <a:solidFill>
                  <a:schemeClr val="tx1"/>
                </a:solidFill>
              </a:rPr>
              <a:t>   Fecha:</a:t>
            </a:r>
          </a:p>
          <a:p>
            <a:pPr>
              <a:lnSpc>
                <a:spcPct val="150000"/>
              </a:lnSpc>
            </a:pPr>
            <a:r>
              <a:rPr lang="es-EC" sz="2000" dirty="0">
                <a:solidFill>
                  <a:schemeClr val="tx1"/>
                </a:solidFill>
              </a:rPr>
              <a:t>   Hora: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6462446" y="2514600"/>
            <a:ext cx="3780888" cy="1438382"/>
          </a:xfrm>
          <a:prstGeom prst="round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dirty="0">
                <a:solidFill>
                  <a:schemeClr val="tx1"/>
                </a:solidFill>
              </a:rPr>
              <a:t>Nombre conferencista o descripción breve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CACF973-2E9E-4E9C-984D-5E171D5570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29" y="4046934"/>
            <a:ext cx="10058404" cy="98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421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21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Estudiante</dc:creator>
  <cp:lastModifiedBy>Angel moya</cp:lastModifiedBy>
  <cp:revision>3</cp:revision>
  <dcterms:created xsi:type="dcterms:W3CDTF">2019-06-07T20:53:01Z</dcterms:created>
  <dcterms:modified xsi:type="dcterms:W3CDTF">2022-01-27T19:05:26Z</dcterms:modified>
</cp:coreProperties>
</file>