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058400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823066"/>
            <a:ext cx="7543800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2641495"/>
            <a:ext cx="7543800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32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97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267758"/>
            <a:ext cx="2168843" cy="42620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267758"/>
            <a:ext cx="6380798" cy="426201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9926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382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253808"/>
            <a:ext cx="8675370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3365607"/>
            <a:ext cx="8675370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32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338792"/>
            <a:ext cx="4274820" cy="319098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338792"/>
            <a:ext cx="4274820" cy="319098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322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267758"/>
            <a:ext cx="8675370" cy="97208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232853"/>
            <a:ext cx="4255174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1837055"/>
            <a:ext cx="4255174" cy="27020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232853"/>
            <a:ext cx="4276130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1837055"/>
            <a:ext cx="4276130" cy="27020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201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199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704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35280"/>
            <a:ext cx="3244096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724112"/>
            <a:ext cx="5092065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508760"/>
            <a:ext cx="3244096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724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35280"/>
            <a:ext cx="3244096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724112"/>
            <a:ext cx="5092065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508760"/>
            <a:ext cx="3244096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197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267758"/>
            <a:ext cx="8675370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338792"/>
            <a:ext cx="8675370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4661324"/>
            <a:ext cx="226314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EDFC8-42C4-4542-8B02-117F1A6E968F}" type="datetimeFigureOut">
              <a:rPr lang="es-EC" smtClean="0"/>
              <a:t>27/1/2022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4661324"/>
            <a:ext cx="339471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4661324"/>
            <a:ext cx="226314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20771-9315-4810-8E35-C67A99AA415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796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6"/>
          <a:stretch/>
        </p:blipFill>
        <p:spPr>
          <a:xfrm>
            <a:off x="1178" y="1"/>
            <a:ext cx="10056043" cy="449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01797"/>
            <a:ext cx="10058400" cy="1328642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3200" dirty="0">
                <a:solidFill>
                  <a:schemeClr val="tx1"/>
                </a:solidFill>
              </a:rPr>
              <a:t>TITULO DEL EVENTO PARA PUBLICAR EN TWITTER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-40559" y="2514600"/>
            <a:ext cx="2640459" cy="1438382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C" sz="2000" dirty="0">
                <a:solidFill>
                  <a:schemeClr val="tx1"/>
                </a:solidFill>
              </a:rPr>
              <a:t>   Lugar:</a:t>
            </a:r>
          </a:p>
          <a:p>
            <a:pPr>
              <a:lnSpc>
                <a:spcPct val="150000"/>
              </a:lnSpc>
            </a:pPr>
            <a:r>
              <a:rPr lang="es-EC" sz="2000" dirty="0">
                <a:solidFill>
                  <a:schemeClr val="tx1"/>
                </a:solidFill>
              </a:rPr>
              <a:t>   Fecha:</a:t>
            </a:r>
          </a:p>
          <a:p>
            <a:pPr>
              <a:lnSpc>
                <a:spcPct val="150000"/>
              </a:lnSpc>
            </a:pPr>
            <a:r>
              <a:rPr lang="es-EC" sz="2000" dirty="0">
                <a:solidFill>
                  <a:schemeClr val="tx1"/>
                </a:solidFill>
              </a:rPr>
              <a:t>   Hora: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462446" y="2514600"/>
            <a:ext cx="3780888" cy="1438382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>
                <a:solidFill>
                  <a:schemeClr val="tx1"/>
                </a:solidFill>
              </a:rPr>
              <a:t>Nombre conferencista o descripción breve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CACF973-2E9E-4E9C-984D-5E171D557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9" y="4046934"/>
            <a:ext cx="10058404" cy="98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21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21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Angel moya</cp:lastModifiedBy>
  <cp:revision>3</cp:revision>
  <dcterms:created xsi:type="dcterms:W3CDTF">2019-06-07T20:53:01Z</dcterms:created>
  <dcterms:modified xsi:type="dcterms:W3CDTF">2022-01-27T19:05:26Z</dcterms:modified>
</cp:coreProperties>
</file>