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823066"/>
            <a:ext cx="754380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641495"/>
            <a:ext cx="75438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3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97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267758"/>
            <a:ext cx="2168843" cy="42620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67758"/>
            <a:ext cx="6380798" cy="42620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92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382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253808"/>
            <a:ext cx="8675370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3365607"/>
            <a:ext cx="8675370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32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338792"/>
            <a:ext cx="4274820" cy="31909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338792"/>
            <a:ext cx="4274820" cy="31909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32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267758"/>
            <a:ext cx="8675370" cy="97208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232853"/>
            <a:ext cx="4255174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1837055"/>
            <a:ext cx="4255174" cy="27020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232853"/>
            <a:ext cx="4276130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1837055"/>
            <a:ext cx="4276130" cy="27020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201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199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70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35280"/>
            <a:ext cx="3244096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724112"/>
            <a:ext cx="5092065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508760"/>
            <a:ext cx="3244096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724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35280"/>
            <a:ext cx="3244096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724112"/>
            <a:ext cx="5092065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508760"/>
            <a:ext cx="3244096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197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267758"/>
            <a:ext cx="867537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338792"/>
            <a:ext cx="867537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4661324"/>
            <a:ext cx="226314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DFC8-42C4-4542-8B02-117F1A6E968F}" type="datetimeFigureOut">
              <a:rPr lang="es-EC" smtClean="0"/>
              <a:t>7/6/2019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4661324"/>
            <a:ext cx="339471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4661324"/>
            <a:ext cx="226314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79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" y="0"/>
            <a:ext cx="10056043" cy="50292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01797"/>
            <a:ext cx="10058400" cy="132864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 smtClean="0">
                <a:solidFill>
                  <a:schemeClr val="tx1"/>
                </a:solidFill>
              </a:rPr>
              <a:t>TITULO DEL EVENTO PARA PUBLICAR EN TWITTER</a:t>
            </a:r>
            <a:endParaRPr lang="es-EC" sz="32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-184934" y="2514600"/>
            <a:ext cx="2640459" cy="1438382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C" sz="2000" dirty="0" smtClean="0">
                <a:solidFill>
                  <a:schemeClr val="tx1"/>
                </a:solidFill>
              </a:rPr>
              <a:t>   Lugar:</a:t>
            </a:r>
          </a:p>
          <a:p>
            <a:pPr>
              <a:lnSpc>
                <a:spcPct val="150000"/>
              </a:lnSpc>
            </a:pPr>
            <a:r>
              <a:rPr lang="es-EC" sz="2000" dirty="0" smtClean="0">
                <a:solidFill>
                  <a:schemeClr val="tx1"/>
                </a:solidFill>
              </a:rPr>
              <a:t>   Fecha:</a:t>
            </a:r>
          </a:p>
          <a:p>
            <a:pPr>
              <a:lnSpc>
                <a:spcPct val="150000"/>
              </a:lnSpc>
            </a:pPr>
            <a:r>
              <a:rPr lang="es-EC" sz="2000" dirty="0" smtClean="0">
                <a:solidFill>
                  <a:schemeClr val="tx1"/>
                </a:solidFill>
              </a:rPr>
              <a:t>   Hora: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462446" y="2514600"/>
            <a:ext cx="3780888" cy="1438382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Nombre conferencista o descripción breve</a:t>
            </a:r>
            <a:endParaRPr lang="es-EC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2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Estudiante</cp:lastModifiedBy>
  <cp:revision>1</cp:revision>
  <dcterms:created xsi:type="dcterms:W3CDTF">2019-06-07T20:53:01Z</dcterms:created>
  <dcterms:modified xsi:type="dcterms:W3CDTF">2019-06-07T20:59:22Z</dcterms:modified>
</cp:coreProperties>
</file>