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7918450" cy="899795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4">
          <p15:clr>
            <a:srgbClr val="A4A3A4"/>
          </p15:clr>
        </p15:guide>
        <p15:guide id="2" pos="24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6" autoAdjust="0"/>
    <p:restoredTop sz="94660" autoAdjust="0"/>
  </p:normalViewPr>
  <p:slideViewPr>
    <p:cSldViewPr snapToGrid="0" snapToObjects="1">
      <p:cViewPr varScale="1">
        <p:scale>
          <a:sx n="89" d="100"/>
          <a:sy n="89" d="100"/>
        </p:scale>
        <p:origin x="2960" y="176"/>
      </p:cViewPr>
      <p:guideLst>
        <p:guide orient="horz" pos="2834"/>
        <p:guide pos="24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916A6-4C0A-4755-93F9-4C4548713F85}" type="datetimeFigureOut">
              <a:rPr lang="es-EC" smtClean="0"/>
              <a:t>4/6/19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71688" y="1143000"/>
            <a:ext cx="2714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BC1E9-BA27-4B70-8BAE-23BD36A3776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537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C1E9-BA27-4B70-8BAE-23BD36A37769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949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3884" y="2795197"/>
            <a:ext cx="6730683" cy="192872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768" y="5098838"/>
            <a:ext cx="5542915" cy="22994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41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403" y="472810"/>
            <a:ext cx="1542448" cy="1007270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2308" y="472810"/>
            <a:ext cx="4498120" cy="1007270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45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96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5503" y="5782017"/>
            <a:ext cx="6730683" cy="17870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5503" y="3813716"/>
            <a:ext cx="6730683" cy="19683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39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2309" y="2755623"/>
            <a:ext cx="3020283" cy="77898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94566" y="2755623"/>
            <a:ext cx="3020284" cy="77898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2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923" y="360335"/>
            <a:ext cx="7126605" cy="149965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922" y="2014125"/>
            <a:ext cx="3498691" cy="839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5922" y="2853517"/>
            <a:ext cx="3498691" cy="5184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022463" y="2014125"/>
            <a:ext cx="3500065" cy="8393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022463" y="2853517"/>
            <a:ext cx="3500065" cy="51842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56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82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2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923" y="358252"/>
            <a:ext cx="2605115" cy="15246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5894" y="358252"/>
            <a:ext cx="4426634" cy="76795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95923" y="1882905"/>
            <a:ext cx="2605115" cy="61548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08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2072" y="6298565"/>
            <a:ext cx="4751070" cy="7435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52072" y="803983"/>
            <a:ext cx="4751070" cy="5398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52072" y="7042146"/>
            <a:ext cx="4751070" cy="10560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65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95923" y="360335"/>
            <a:ext cx="7126605" cy="1499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923" y="2099522"/>
            <a:ext cx="7126605" cy="593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95923" y="8339767"/>
            <a:ext cx="1847638" cy="47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12D1-5D95-4548-9597-E97BC63CC945}" type="datetimeFigureOut">
              <a:rPr lang="es-ES" smtClean="0"/>
              <a:t>4/6/19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705471" y="8339767"/>
            <a:ext cx="2507509" cy="47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674889" y="8339767"/>
            <a:ext cx="1847638" cy="479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6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Correo_persona_de_contacto@fiec.espol.edu.e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rreo_persona_de_contacto@fiec.espol.edu.e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" y="-250"/>
            <a:ext cx="7920913" cy="3267078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1887203" y="3791904"/>
            <a:ext cx="0" cy="5206046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01961" y="3665813"/>
            <a:ext cx="1100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11646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3269" y="4479769"/>
            <a:ext cx="1192085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600" dirty="0">
                <a:solidFill>
                  <a:srgbClr val="211646"/>
                </a:solidFill>
                <a:latin typeface="Calibri"/>
                <a:cs typeface="Calibri"/>
              </a:rPr>
              <a:t>de julio</a:t>
            </a:r>
          </a:p>
          <a:p>
            <a:pPr algn="ctr">
              <a:lnSpc>
                <a:spcPct val="80000"/>
              </a:lnSpc>
            </a:pPr>
            <a:r>
              <a:rPr lang="es-ES" sz="1600" dirty="0">
                <a:solidFill>
                  <a:srgbClr val="211646"/>
                </a:solidFill>
                <a:latin typeface="Calibri"/>
                <a:cs typeface="Calibri"/>
              </a:rPr>
              <a:t>2018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37149" y="3835091"/>
            <a:ext cx="5615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211646"/>
                </a:solidFill>
                <a:latin typeface="Calibri"/>
                <a:cs typeface="Calibri"/>
              </a:rPr>
              <a:t>TITULO DEL ANUNCIO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128920" y="4325881"/>
            <a:ext cx="561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alibri Light"/>
                <a:cs typeface="Calibri Light"/>
              </a:rPr>
              <a:t>Texto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932474" y="8118113"/>
            <a:ext cx="6332776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</a:rPr>
              <a:t>Contacto:</a:t>
            </a:r>
          </a:p>
          <a:p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  <a:hlinkClick r:id="rId4"/>
              </a:rPr>
              <a:t>Correo_persona_de_contacto@fiec.espol.edu.ec</a:t>
            </a:r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</a:rPr>
              <a:t>  -  </a:t>
            </a:r>
            <a:r>
              <a:rPr lang="es-EC" sz="1400" dirty="0"/>
              <a:t>número-teléfono-contacto</a:t>
            </a:r>
            <a:endParaRPr lang="es-ES" sz="14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643296" y="3786508"/>
            <a:ext cx="17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Calibri"/>
                <a:cs typeface="Calibri"/>
              </a:rPr>
              <a:t>INFORMA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2082898" y="3189686"/>
            <a:ext cx="175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Calibri"/>
                <a:cs typeface="Calibri"/>
              </a:rPr>
              <a:t>La Facultad de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2082898" y="3418441"/>
            <a:ext cx="44575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b="1" dirty="0">
                <a:solidFill>
                  <a:schemeClr val="bg1"/>
                </a:solidFill>
                <a:latin typeface="Calibri"/>
                <a:cs typeface="Calibri"/>
              </a:rPr>
              <a:t>Ingeniería en Electricidad y Computación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E9C31E-302B-CD43-8461-EFE040B67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3" y="2648568"/>
            <a:ext cx="7918450" cy="86504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107304" y="3181219"/>
            <a:ext cx="175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solidFill>
                  <a:schemeClr val="bg1"/>
                </a:solidFill>
                <a:latin typeface="Calibri"/>
                <a:cs typeface="Calibri"/>
              </a:rPr>
              <a:t>INFORMA</a:t>
            </a:r>
          </a:p>
        </p:txBody>
      </p:sp>
    </p:spTree>
    <p:extLst>
      <p:ext uri="{BB962C8B-B14F-4D97-AF65-F5344CB8AC3E}">
        <p14:creationId xmlns:p14="http://schemas.microsoft.com/office/powerpoint/2010/main" val="340577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/>
        </p:nvCxnSpPr>
        <p:spPr>
          <a:xfrm flipH="1">
            <a:off x="1715712" y="1509219"/>
            <a:ext cx="2" cy="7488731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21293" y="1339941"/>
            <a:ext cx="1192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211646"/>
                </a:solidFill>
                <a:latin typeface="Calibri"/>
                <a:cs typeface="Calibri"/>
              </a:rPr>
              <a:t>30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03702" y="2160006"/>
            <a:ext cx="1192085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1600" dirty="0">
                <a:solidFill>
                  <a:srgbClr val="211646"/>
                </a:solidFill>
                <a:latin typeface="Calibri"/>
                <a:cs typeface="Calibri"/>
              </a:rPr>
              <a:t>de julio</a:t>
            </a:r>
          </a:p>
          <a:p>
            <a:pPr algn="ctr">
              <a:lnSpc>
                <a:spcPct val="80000"/>
              </a:lnSpc>
            </a:pPr>
            <a:r>
              <a:rPr lang="es-ES" sz="1600" dirty="0">
                <a:solidFill>
                  <a:srgbClr val="211646"/>
                </a:solidFill>
                <a:latin typeface="Calibri"/>
                <a:cs typeface="Calibri"/>
              </a:rPr>
              <a:t>2018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2EF140-22B4-4A49-B44B-6C6AA077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04"/>
            <a:ext cx="7918450" cy="865041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035205" y="546091"/>
            <a:ext cx="17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Calibri"/>
                <a:cs typeface="Calibri"/>
              </a:rPr>
              <a:t>INFORMA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978967" y="1509219"/>
            <a:ext cx="5615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211646"/>
                </a:solidFill>
                <a:latin typeface="Calibri"/>
                <a:cs typeface="Calibri"/>
              </a:rPr>
              <a:t>TITULO DEL ANUNCIO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070738" y="1985941"/>
            <a:ext cx="5615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alibri Light"/>
                <a:cs typeface="Calibri Light"/>
              </a:rPr>
              <a:t>Texto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978967" y="7631575"/>
            <a:ext cx="593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</a:rPr>
              <a:t>Contacto:</a:t>
            </a:r>
          </a:p>
          <a:p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  <a:hlinkClick r:id="rId3"/>
              </a:rPr>
              <a:t>Correo_persona_de_contacto@fiec.espol.edu.ec</a:t>
            </a:r>
            <a:r>
              <a:rPr lang="es-ES" sz="1400" dirty="0">
                <a:solidFill>
                  <a:srgbClr val="000000"/>
                </a:solidFill>
                <a:latin typeface="Calibri Light"/>
                <a:cs typeface="Calibri Light"/>
              </a:rPr>
              <a:t> -  </a:t>
            </a:r>
            <a:r>
              <a:rPr lang="es-EC" sz="1400" dirty="0"/>
              <a:t>número-teléfono-contacto</a:t>
            </a:r>
            <a:endParaRPr lang="es-ES" sz="1400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9081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66</Words>
  <Application>Microsoft Macintosh PowerPoint</Application>
  <PresentationFormat>Personalizado</PresentationFormat>
  <Paragraphs>20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Gerencia de Comunicación</dc:creator>
  <cp:lastModifiedBy>Harlyn Steven Pichardo Ordonez</cp:lastModifiedBy>
  <cp:revision>20</cp:revision>
  <dcterms:created xsi:type="dcterms:W3CDTF">2015-10-22T13:40:24Z</dcterms:created>
  <dcterms:modified xsi:type="dcterms:W3CDTF">2019-06-04T19:40:35Z</dcterms:modified>
</cp:coreProperties>
</file>