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242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6484"/>
            <a:ext cx="7772400" cy="31834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02717"/>
            <a:ext cx="6858000" cy="22076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3505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7762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86834"/>
            <a:ext cx="1971675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86834"/>
            <a:ext cx="5800725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688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2648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279653"/>
            <a:ext cx="7886700" cy="38036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6119286"/>
            <a:ext cx="7886700" cy="20002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6115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434167"/>
            <a:ext cx="388620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434167"/>
            <a:ext cx="388620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29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6836"/>
            <a:ext cx="7886700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241551"/>
            <a:ext cx="3868340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340100"/>
            <a:ext cx="3868340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241551"/>
            <a:ext cx="3887391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3340100"/>
            <a:ext cx="3887391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6077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3885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3177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16569"/>
            <a:ext cx="4629150" cy="6498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2264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316569"/>
            <a:ext cx="4629150" cy="649816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396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34167"/>
            <a:ext cx="78867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F601B-4AB1-4D26-ABC4-69858B67DB13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C0599-485E-4AF6-AB09-9C53F2477F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415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8333"/>
          <a:stretch/>
        </p:blipFill>
        <p:spPr>
          <a:xfrm>
            <a:off x="0" y="2"/>
            <a:ext cx="9144000" cy="838199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009B87D-864C-DD47-AD57-A019CFB57546}"/>
              </a:ext>
            </a:extLst>
          </p:cNvPr>
          <p:cNvSpPr/>
          <p:nvPr/>
        </p:nvSpPr>
        <p:spPr>
          <a:xfrm>
            <a:off x="1828" y="1434018"/>
            <a:ext cx="9144000" cy="1748589"/>
          </a:xfrm>
          <a:prstGeom prst="rect">
            <a:avLst/>
          </a:prstGeom>
          <a:solidFill>
            <a:srgbClr val="FFEEF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4267" dirty="0">
                <a:solidFill>
                  <a:schemeClr val="tx1"/>
                </a:solidFill>
              </a:rPr>
              <a:t>Título del evento para publicar en Facebook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DDA29706-85E1-6A4A-828E-2520B9DEDA60}"/>
              </a:ext>
            </a:extLst>
          </p:cNvPr>
          <p:cNvSpPr/>
          <p:nvPr/>
        </p:nvSpPr>
        <p:spPr>
          <a:xfrm>
            <a:off x="-1254036" y="4572001"/>
            <a:ext cx="4528459" cy="2472153"/>
          </a:xfrm>
          <a:prstGeom prst="roundRect">
            <a:avLst/>
          </a:prstGeom>
          <a:solidFill>
            <a:srgbClr val="FFEEF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US" sz="2667" dirty="0">
                <a:solidFill>
                  <a:schemeClr val="tx1"/>
                </a:solidFill>
              </a:rPr>
              <a:t>Lugar:</a:t>
            </a:r>
          </a:p>
          <a:p>
            <a:pPr algn="ctr">
              <a:lnSpc>
                <a:spcPct val="150000"/>
              </a:lnSpc>
            </a:pPr>
            <a:r>
              <a:rPr lang="es-US" sz="2667" dirty="0">
                <a:solidFill>
                  <a:schemeClr val="tx1"/>
                </a:solidFill>
              </a:rPr>
              <a:t>Fecha:</a:t>
            </a:r>
          </a:p>
          <a:p>
            <a:pPr algn="ctr">
              <a:lnSpc>
                <a:spcPct val="150000"/>
              </a:lnSpc>
            </a:pPr>
            <a:r>
              <a:rPr lang="es-US" sz="2667" dirty="0">
                <a:solidFill>
                  <a:schemeClr val="tx1"/>
                </a:solidFill>
              </a:rPr>
              <a:t>Hora:</a:t>
            </a:r>
          </a:p>
        </p:txBody>
      </p:sp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DDA29706-85E1-6A4A-828E-2520B9DEDA60}"/>
              </a:ext>
            </a:extLst>
          </p:cNvPr>
          <p:cNvSpPr/>
          <p:nvPr/>
        </p:nvSpPr>
        <p:spPr>
          <a:xfrm>
            <a:off x="5312227" y="4572000"/>
            <a:ext cx="4163612" cy="2472153"/>
          </a:xfrm>
          <a:prstGeom prst="roundRect">
            <a:avLst/>
          </a:prstGeom>
          <a:solidFill>
            <a:srgbClr val="FFEEF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US" sz="2667" dirty="0">
                <a:solidFill>
                  <a:schemeClr val="tx1"/>
                </a:solidFill>
              </a:rPr>
              <a:t>Nombre conferencista o descripción breve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F2F336A-0D87-48BA-9B4C-C94C1A6B68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660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18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Estudiante</dc:creator>
  <cp:lastModifiedBy>Yuleixi Katherine Garcia Anchundia</cp:lastModifiedBy>
  <cp:revision>4</cp:revision>
  <dcterms:created xsi:type="dcterms:W3CDTF">2019-06-07T20:45:00Z</dcterms:created>
  <dcterms:modified xsi:type="dcterms:W3CDTF">2023-10-27T14:14:18Z</dcterms:modified>
</cp:coreProperties>
</file>