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09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770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307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2234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808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5574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094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836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7436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339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7307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7149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F601B-4AB1-4D26-ABC4-69858B67DB13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832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333"/>
          <a:stretch/>
        </p:blipFill>
        <p:spPr>
          <a:xfrm>
            <a:off x="0" y="1"/>
            <a:ext cx="6858000" cy="628649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009B87D-864C-DD47-AD57-A019CFB57546}"/>
              </a:ext>
            </a:extLst>
          </p:cNvPr>
          <p:cNvSpPr/>
          <p:nvPr/>
        </p:nvSpPr>
        <p:spPr>
          <a:xfrm>
            <a:off x="1371" y="1075513"/>
            <a:ext cx="6858000" cy="1311442"/>
          </a:xfrm>
          <a:prstGeom prst="rect">
            <a:avLst/>
          </a:prstGeom>
          <a:solidFill>
            <a:srgbClr val="FFEEF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3200" dirty="0">
                <a:solidFill>
                  <a:schemeClr val="tx1"/>
                </a:solidFill>
              </a:rPr>
              <a:t>Título del evento para publicar en Facebook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DDA29706-85E1-6A4A-828E-2520B9DEDA60}"/>
              </a:ext>
            </a:extLst>
          </p:cNvPr>
          <p:cNvSpPr/>
          <p:nvPr/>
        </p:nvSpPr>
        <p:spPr>
          <a:xfrm>
            <a:off x="-940527" y="3429000"/>
            <a:ext cx="3396344" cy="1854115"/>
          </a:xfrm>
          <a:prstGeom prst="roundRect">
            <a:avLst/>
          </a:prstGeom>
          <a:solidFill>
            <a:srgbClr val="FFEEF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US" sz="2000" dirty="0">
                <a:solidFill>
                  <a:schemeClr val="tx1"/>
                </a:solidFill>
              </a:rPr>
              <a:t>Lugar:</a:t>
            </a:r>
          </a:p>
          <a:p>
            <a:pPr algn="ctr">
              <a:lnSpc>
                <a:spcPct val="150000"/>
              </a:lnSpc>
            </a:pPr>
            <a:r>
              <a:rPr lang="es-US" sz="2000" dirty="0">
                <a:solidFill>
                  <a:schemeClr val="tx1"/>
                </a:solidFill>
              </a:rPr>
              <a:t>Fecha:</a:t>
            </a:r>
          </a:p>
          <a:p>
            <a:pPr algn="ctr">
              <a:lnSpc>
                <a:spcPct val="150000"/>
              </a:lnSpc>
            </a:pPr>
            <a:r>
              <a:rPr lang="es-US" sz="2000" dirty="0">
                <a:solidFill>
                  <a:schemeClr val="tx1"/>
                </a:solidFill>
              </a:rPr>
              <a:t>Hora: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DDA29706-85E1-6A4A-828E-2520B9DEDA60}"/>
              </a:ext>
            </a:extLst>
          </p:cNvPr>
          <p:cNvSpPr/>
          <p:nvPr/>
        </p:nvSpPr>
        <p:spPr>
          <a:xfrm>
            <a:off x="3984170" y="3428999"/>
            <a:ext cx="3122709" cy="1854115"/>
          </a:xfrm>
          <a:prstGeom prst="roundRect">
            <a:avLst/>
          </a:prstGeom>
          <a:solidFill>
            <a:srgbClr val="FFEEF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US" sz="2000" dirty="0">
                <a:solidFill>
                  <a:schemeClr val="tx1"/>
                </a:solidFill>
              </a:rPr>
              <a:t>Nombre conferencista o descripción breve</a:t>
            </a:r>
          </a:p>
        </p:txBody>
      </p:sp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1C3B8C05-3DB8-48E4-96EB-2398531624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3598"/>
            <a:ext cx="6858000" cy="85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660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18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Estudiante</dc:creator>
  <cp:lastModifiedBy>Angel moya</cp:lastModifiedBy>
  <cp:revision>3</cp:revision>
  <dcterms:created xsi:type="dcterms:W3CDTF">2019-06-07T20:45:00Z</dcterms:created>
  <dcterms:modified xsi:type="dcterms:W3CDTF">2022-01-27T19:05:45Z</dcterms:modified>
</cp:coreProperties>
</file>