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3003213" cy="6500813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6547"/>
    <p:restoredTop sz="94692"/>
  </p:normalViewPr>
  <p:slideViewPr>
    <p:cSldViewPr snapToGrid="0" snapToObjects="1">
      <p:cViewPr varScale="1">
        <p:scale>
          <a:sx n="67" d="100"/>
          <a:sy n="67" d="100"/>
        </p:scale>
        <p:origin x="152" y="1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402" y="1063907"/>
            <a:ext cx="9752410" cy="2263246"/>
          </a:xfrm>
        </p:spPr>
        <p:txBody>
          <a:bodyPr anchor="b"/>
          <a:lstStyle>
            <a:lvl1pPr algn="ctr">
              <a:defRPr sz="568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402" y="3414432"/>
            <a:ext cx="9752410" cy="1569525"/>
          </a:xfrm>
        </p:spPr>
        <p:txBody>
          <a:bodyPr/>
          <a:lstStyle>
            <a:lvl1pPr marL="0" indent="0" algn="ctr">
              <a:buNone/>
              <a:defRPr sz="2275"/>
            </a:lvl1pPr>
            <a:lvl2pPr marL="433380" indent="0" algn="ctr">
              <a:buNone/>
              <a:defRPr sz="1896"/>
            </a:lvl2pPr>
            <a:lvl3pPr marL="866760" indent="0" algn="ctr">
              <a:buNone/>
              <a:defRPr sz="1706"/>
            </a:lvl3pPr>
            <a:lvl4pPr marL="1300140" indent="0" algn="ctr">
              <a:buNone/>
              <a:defRPr sz="1517"/>
            </a:lvl4pPr>
            <a:lvl5pPr marL="1733520" indent="0" algn="ctr">
              <a:buNone/>
              <a:defRPr sz="1517"/>
            </a:lvl5pPr>
            <a:lvl6pPr marL="2166899" indent="0" algn="ctr">
              <a:buNone/>
              <a:defRPr sz="1517"/>
            </a:lvl6pPr>
            <a:lvl7pPr marL="2600279" indent="0" algn="ctr">
              <a:buNone/>
              <a:defRPr sz="1517"/>
            </a:lvl7pPr>
            <a:lvl8pPr marL="3033659" indent="0" algn="ctr">
              <a:buNone/>
              <a:defRPr sz="1517"/>
            </a:lvl8pPr>
            <a:lvl9pPr marL="3467039" indent="0" algn="ctr">
              <a:buNone/>
              <a:defRPr sz="1517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08848-0CFB-B34E-9E01-15A6FFA5AEB7}" type="datetimeFigureOut">
              <a:rPr lang="es-US" smtClean="0"/>
              <a:t>1/16/19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14E3-033C-4847-BC43-6477CBB1C411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01940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08848-0CFB-B34E-9E01-15A6FFA5AEB7}" type="datetimeFigureOut">
              <a:rPr lang="es-US" smtClean="0"/>
              <a:t>1/16/19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14E3-033C-4847-BC43-6477CBB1C411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75774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5424" y="346108"/>
            <a:ext cx="2803818" cy="550913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971" y="346108"/>
            <a:ext cx="8248913" cy="5509139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08848-0CFB-B34E-9E01-15A6FFA5AEB7}" type="datetimeFigureOut">
              <a:rPr lang="es-US" smtClean="0"/>
              <a:t>1/16/19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14E3-033C-4847-BC43-6477CBB1C411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48732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08848-0CFB-B34E-9E01-15A6FFA5AEB7}" type="datetimeFigureOut">
              <a:rPr lang="es-US" smtClean="0"/>
              <a:t>1/16/19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14E3-033C-4847-BC43-6477CBB1C411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769756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198" y="1620690"/>
            <a:ext cx="11215271" cy="2704157"/>
          </a:xfrm>
        </p:spPr>
        <p:txBody>
          <a:bodyPr anchor="b"/>
          <a:lstStyle>
            <a:lvl1pPr>
              <a:defRPr sz="568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198" y="4350429"/>
            <a:ext cx="11215271" cy="1422052"/>
          </a:xfrm>
        </p:spPr>
        <p:txBody>
          <a:bodyPr/>
          <a:lstStyle>
            <a:lvl1pPr marL="0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1pPr>
            <a:lvl2pPr marL="433380" indent="0">
              <a:buNone/>
              <a:defRPr sz="1896">
                <a:solidFill>
                  <a:schemeClr val="tx1">
                    <a:tint val="75000"/>
                  </a:schemeClr>
                </a:solidFill>
              </a:defRPr>
            </a:lvl2pPr>
            <a:lvl3pPr marL="866760" indent="0">
              <a:buNone/>
              <a:defRPr sz="1706">
                <a:solidFill>
                  <a:schemeClr val="tx1">
                    <a:tint val="75000"/>
                  </a:schemeClr>
                </a:solidFill>
              </a:defRPr>
            </a:lvl3pPr>
            <a:lvl4pPr marL="1300140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733520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16689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60027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03365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4670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08848-0CFB-B34E-9E01-15A6FFA5AEB7}" type="datetimeFigureOut">
              <a:rPr lang="es-US" smtClean="0"/>
              <a:t>1/16/19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14E3-033C-4847-BC43-6477CBB1C411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756984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971" y="1730541"/>
            <a:ext cx="5526366" cy="412470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2876" y="1730541"/>
            <a:ext cx="5526366" cy="412470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08848-0CFB-B34E-9E01-15A6FFA5AEB7}" type="datetimeFigureOut">
              <a:rPr lang="es-US" smtClean="0"/>
              <a:t>1/16/19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14E3-033C-4847-BC43-6477CBB1C411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68476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5" y="346109"/>
            <a:ext cx="11215271" cy="125652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665" y="1593603"/>
            <a:ext cx="5500968" cy="781000"/>
          </a:xfrm>
        </p:spPr>
        <p:txBody>
          <a:bodyPr anchor="b"/>
          <a:lstStyle>
            <a:lvl1pPr marL="0" indent="0">
              <a:buNone/>
              <a:defRPr sz="2275" b="1"/>
            </a:lvl1pPr>
            <a:lvl2pPr marL="433380" indent="0">
              <a:buNone/>
              <a:defRPr sz="1896" b="1"/>
            </a:lvl2pPr>
            <a:lvl3pPr marL="866760" indent="0">
              <a:buNone/>
              <a:defRPr sz="1706" b="1"/>
            </a:lvl3pPr>
            <a:lvl4pPr marL="1300140" indent="0">
              <a:buNone/>
              <a:defRPr sz="1517" b="1"/>
            </a:lvl4pPr>
            <a:lvl5pPr marL="1733520" indent="0">
              <a:buNone/>
              <a:defRPr sz="1517" b="1"/>
            </a:lvl5pPr>
            <a:lvl6pPr marL="2166899" indent="0">
              <a:buNone/>
              <a:defRPr sz="1517" b="1"/>
            </a:lvl6pPr>
            <a:lvl7pPr marL="2600279" indent="0">
              <a:buNone/>
              <a:defRPr sz="1517" b="1"/>
            </a:lvl7pPr>
            <a:lvl8pPr marL="3033659" indent="0">
              <a:buNone/>
              <a:defRPr sz="1517" b="1"/>
            </a:lvl8pPr>
            <a:lvl9pPr marL="3467039" indent="0">
              <a:buNone/>
              <a:defRPr sz="1517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665" y="2374602"/>
            <a:ext cx="5500968" cy="3492683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2877" y="1593603"/>
            <a:ext cx="5528059" cy="781000"/>
          </a:xfrm>
        </p:spPr>
        <p:txBody>
          <a:bodyPr anchor="b"/>
          <a:lstStyle>
            <a:lvl1pPr marL="0" indent="0">
              <a:buNone/>
              <a:defRPr sz="2275" b="1"/>
            </a:lvl1pPr>
            <a:lvl2pPr marL="433380" indent="0">
              <a:buNone/>
              <a:defRPr sz="1896" b="1"/>
            </a:lvl2pPr>
            <a:lvl3pPr marL="866760" indent="0">
              <a:buNone/>
              <a:defRPr sz="1706" b="1"/>
            </a:lvl3pPr>
            <a:lvl4pPr marL="1300140" indent="0">
              <a:buNone/>
              <a:defRPr sz="1517" b="1"/>
            </a:lvl4pPr>
            <a:lvl5pPr marL="1733520" indent="0">
              <a:buNone/>
              <a:defRPr sz="1517" b="1"/>
            </a:lvl5pPr>
            <a:lvl6pPr marL="2166899" indent="0">
              <a:buNone/>
              <a:defRPr sz="1517" b="1"/>
            </a:lvl6pPr>
            <a:lvl7pPr marL="2600279" indent="0">
              <a:buNone/>
              <a:defRPr sz="1517" b="1"/>
            </a:lvl7pPr>
            <a:lvl8pPr marL="3033659" indent="0">
              <a:buNone/>
              <a:defRPr sz="1517" b="1"/>
            </a:lvl8pPr>
            <a:lvl9pPr marL="3467039" indent="0">
              <a:buNone/>
              <a:defRPr sz="1517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2877" y="2374602"/>
            <a:ext cx="5528059" cy="3492683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08848-0CFB-B34E-9E01-15A6FFA5AEB7}" type="datetimeFigureOut">
              <a:rPr lang="es-US" smtClean="0"/>
              <a:t>1/16/19</a:t>
            </a:fld>
            <a:endParaRPr lang="es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14E3-033C-4847-BC43-6477CBB1C411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771594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08848-0CFB-B34E-9E01-15A6FFA5AEB7}" type="datetimeFigureOut">
              <a:rPr lang="es-US" smtClean="0"/>
              <a:t>1/16/19</a:t>
            </a:fld>
            <a:endParaRPr lang="es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14E3-033C-4847-BC43-6477CBB1C411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02222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08848-0CFB-B34E-9E01-15A6FFA5AEB7}" type="datetimeFigureOut">
              <a:rPr lang="es-US" smtClean="0"/>
              <a:t>1/16/19</a:t>
            </a:fld>
            <a:endParaRPr lang="es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14E3-033C-4847-BC43-6477CBB1C411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185875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5" y="433388"/>
            <a:ext cx="4193874" cy="1516856"/>
          </a:xfrm>
        </p:spPr>
        <p:txBody>
          <a:bodyPr anchor="b"/>
          <a:lstStyle>
            <a:lvl1pPr>
              <a:defRPr sz="303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8059" y="935997"/>
            <a:ext cx="6582877" cy="4619791"/>
          </a:xfrm>
        </p:spPr>
        <p:txBody>
          <a:bodyPr/>
          <a:lstStyle>
            <a:lvl1pPr>
              <a:defRPr sz="3033"/>
            </a:lvl1pPr>
            <a:lvl2pPr>
              <a:defRPr sz="2654"/>
            </a:lvl2pPr>
            <a:lvl3pPr>
              <a:defRPr sz="2275"/>
            </a:lvl3pPr>
            <a:lvl4pPr>
              <a:defRPr sz="1896"/>
            </a:lvl4pPr>
            <a:lvl5pPr>
              <a:defRPr sz="1896"/>
            </a:lvl5pPr>
            <a:lvl6pPr>
              <a:defRPr sz="1896"/>
            </a:lvl6pPr>
            <a:lvl7pPr>
              <a:defRPr sz="1896"/>
            </a:lvl7pPr>
            <a:lvl8pPr>
              <a:defRPr sz="1896"/>
            </a:lvl8pPr>
            <a:lvl9pPr>
              <a:defRPr sz="1896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665" y="1950244"/>
            <a:ext cx="4193874" cy="3613068"/>
          </a:xfrm>
        </p:spPr>
        <p:txBody>
          <a:bodyPr/>
          <a:lstStyle>
            <a:lvl1pPr marL="0" indent="0">
              <a:buNone/>
              <a:defRPr sz="1517"/>
            </a:lvl1pPr>
            <a:lvl2pPr marL="433380" indent="0">
              <a:buNone/>
              <a:defRPr sz="1327"/>
            </a:lvl2pPr>
            <a:lvl3pPr marL="866760" indent="0">
              <a:buNone/>
              <a:defRPr sz="1137"/>
            </a:lvl3pPr>
            <a:lvl4pPr marL="1300140" indent="0">
              <a:buNone/>
              <a:defRPr sz="948"/>
            </a:lvl4pPr>
            <a:lvl5pPr marL="1733520" indent="0">
              <a:buNone/>
              <a:defRPr sz="948"/>
            </a:lvl5pPr>
            <a:lvl6pPr marL="2166899" indent="0">
              <a:buNone/>
              <a:defRPr sz="948"/>
            </a:lvl6pPr>
            <a:lvl7pPr marL="2600279" indent="0">
              <a:buNone/>
              <a:defRPr sz="948"/>
            </a:lvl7pPr>
            <a:lvl8pPr marL="3033659" indent="0">
              <a:buNone/>
              <a:defRPr sz="948"/>
            </a:lvl8pPr>
            <a:lvl9pPr marL="3467039" indent="0">
              <a:buNone/>
              <a:defRPr sz="948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08848-0CFB-B34E-9E01-15A6FFA5AEB7}" type="datetimeFigureOut">
              <a:rPr lang="es-US" smtClean="0"/>
              <a:t>1/16/19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14E3-033C-4847-BC43-6477CBB1C411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227885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5" y="433388"/>
            <a:ext cx="4193874" cy="1516856"/>
          </a:xfrm>
        </p:spPr>
        <p:txBody>
          <a:bodyPr anchor="b"/>
          <a:lstStyle>
            <a:lvl1pPr>
              <a:defRPr sz="303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28059" y="935997"/>
            <a:ext cx="6582877" cy="4619791"/>
          </a:xfrm>
        </p:spPr>
        <p:txBody>
          <a:bodyPr anchor="t"/>
          <a:lstStyle>
            <a:lvl1pPr marL="0" indent="0">
              <a:buNone/>
              <a:defRPr sz="3033"/>
            </a:lvl1pPr>
            <a:lvl2pPr marL="433380" indent="0">
              <a:buNone/>
              <a:defRPr sz="2654"/>
            </a:lvl2pPr>
            <a:lvl3pPr marL="866760" indent="0">
              <a:buNone/>
              <a:defRPr sz="2275"/>
            </a:lvl3pPr>
            <a:lvl4pPr marL="1300140" indent="0">
              <a:buNone/>
              <a:defRPr sz="1896"/>
            </a:lvl4pPr>
            <a:lvl5pPr marL="1733520" indent="0">
              <a:buNone/>
              <a:defRPr sz="1896"/>
            </a:lvl5pPr>
            <a:lvl6pPr marL="2166899" indent="0">
              <a:buNone/>
              <a:defRPr sz="1896"/>
            </a:lvl6pPr>
            <a:lvl7pPr marL="2600279" indent="0">
              <a:buNone/>
              <a:defRPr sz="1896"/>
            </a:lvl7pPr>
            <a:lvl8pPr marL="3033659" indent="0">
              <a:buNone/>
              <a:defRPr sz="1896"/>
            </a:lvl8pPr>
            <a:lvl9pPr marL="3467039" indent="0">
              <a:buNone/>
              <a:defRPr sz="189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665" y="1950244"/>
            <a:ext cx="4193874" cy="3613068"/>
          </a:xfrm>
        </p:spPr>
        <p:txBody>
          <a:bodyPr/>
          <a:lstStyle>
            <a:lvl1pPr marL="0" indent="0">
              <a:buNone/>
              <a:defRPr sz="1517"/>
            </a:lvl1pPr>
            <a:lvl2pPr marL="433380" indent="0">
              <a:buNone/>
              <a:defRPr sz="1327"/>
            </a:lvl2pPr>
            <a:lvl3pPr marL="866760" indent="0">
              <a:buNone/>
              <a:defRPr sz="1137"/>
            </a:lvl3pPr>
            <a:lvl4pPr marL="1300140" indent="0">
              <a:buNone/>
              <a:defRPr sz="948"/>
            </a:lvl4pPr>
            <a:lvl5pPr marL="1733520" indent="0">
              <a:buNone/>
              <a:defRPr sz="948"/>
            </a:lvl5pPr>
            <a:lvl6pPr marL="2166899" indent="0">
              <a:buNone/>
              <a:defRPr sz="948"/>
            </a:lvl6pPr>
            <a:lvl7pPr marL="2600279" indent="0">
              <a:buNone/>
              <a:defRPr sz="948"/>
            </a:lvl7pPr>
            <a:lvl8pPr marL="3033659" indent="0">
              <a:buNone/>
              <a:defRPr sz="948"/>
            </a:lvl8pPr>
            <a:lvl9pPr marL="3467039" indent="0">
              <a:buNone/>
              <a:defRPr sz="948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08848-0CFB-B34E-9E01-15A6FFA5AEB7}" type="datetimeFigureOut">
              <a:rPr lang="es-US" smtClean="0"/>
              <a:t>1/16/19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14E3-033C-4847-BC43-6477CBB1C411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180476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3971" y="346109"/>
            <a:ext cx="11215271" cy="1256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3971" y="1730541"/>
            <a:ext cx="11215271" cy="4124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3971" y="6025291"/>
            <a:ext cx="2925723" cy="3461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08848-0CFB-B34E-9E01-15A6FFA5AEB7}" type="datetimeFigureOut">
              <a:rPr lang="es-US" smtClean="0"/>
              <a:t>1/16/19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07315" y="6025291"/>
            <a:ext cx="4388584" cy="3461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83519" y="6025291"/>
            <a:ext cx="2925723" cy="3461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E14E3-033C-4847-BC43-6477CBB1C411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061963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6760" rtl="0" eaLnBrk="1" latinLnBrk="0" hangingPunct="1">
        <a:lnSpc>
          <a:spcPct val="90000"/>
        </a:lnSpc>
        <a:spcBef>
          <a:spcPct val="0"/>
        </a:spcBef>
        <a:buNone/>
        <a:defRPr sz="4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690" indent="-216690" algn="l" defTabSz="866760" rtl="0" eaLnBrk="1" latinLnBrk="0" hangingPunct="1">
        <a:lnSpc>
          <a:spcPct val="90000"/>
        </a:lnSpc>
        <a:spcBef>
          <a:spcPts val="948"/>
        </a:spcBef>
        <a:buFont typeface="Arial" panose="020B0604020202020204" pitchFamily="34" charset="0"/>
        <a:buChar char="•"/>
        <a:defRPr sz="2654" kern="1200">
          <a:solidFill>
            <a:schemeClr val="tx1"/>
          </a:solidFill>
          <a:latin typeface="+mn-lt"/>
          <a:ea typeface="+mn-ea"/>
          <a:cs typeface="+mn-cs"/>
        </a:defRPr>
      </a:lvl1pPr>
      <a:lvl2pPr marL="650070" indent="-216690" algn="l" defTabSz="866760" rtl="0" eaLnBrk="1" latinLnBrk="0" hangingPunct="1">
        <a:lnSpc>
          <a:spcPct val="90000"/>
        </a:lnSpc>
        <a:spcBef>
          <a:spcPts val="474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2pPr>
      <a:lvl3pPr marL="1083450" indent="-216690" algn="l" defTabSz="866760" rtl="0" eaLnBrk="1" latinLnBrk="0" hangingPunct="1">
        <a:lnSpc>
          <a:spcPct val="90000"/>
        </a:lnSpc>
        <a:spcBef>
          <a:spcPts val="474"/>
        </a:spcBef>
        <a:buFont typeface="Arial" panose="020B0604020202020204" pitchFamily="34" charset="0"/>
        <a:buChar char="•"/>
        <a:defRPr sz="1896" kern="1200">
          <a:solidFill>
            <a:schemeClr val="tx1"/>
          </a:solidFill>
          <a:latin typeface="+mn-lt"/>
          <a:ea typeface="+mn-ea"/>
          <a:cs typeface="+mn-cs"/>
        </a:defRPr>
      </a:lvl3pPr>
      <a:lvl4pPr marL="1516830" indent="-216690" algn="l" defTabSz="866760" rtl="0" eaLnBrk="1" latinLnBrk="0" hangingPunct="1">
        <a:lnSpc>
          <a:spcPct val="90000"/>
        </a:lnSpc>
        <a:spcBef>
          <a:spcPts val="474"/>
        </a:spcBef>
        <a:buFont typeface="Arial" panose="020B0604020202020204" pitchFamily="34" charset="0"/>
        <a:buChar char="•"/>
        <a:defRPr sz="1706" kern="1200">
          <a:solidFill>
            <a:schemeClr val="tx1"/>
          </a:solidFill>
          <a:latin typeface="+mn-lt"/>
          <a:ea typeface="+mn-ea"/>
          <a:cs typeface="+mn-cs"/>
        </a:defRPr>
      </a:lvl4pPr>
      <a:lvl5pPr marL="1950209" indent="-216690" algn="l" defTabSz="866760" rtl="0" eaLnBrk="1" latinLnBrk="0" hangingPunct="1">
        <a:lnSpc>
          <a:spcPct val="90000"/>
        </a:lnSpc>
        <a:spcBef>
          <a:spcPts val="474"/>
        </a:spcBef>
        <a:buFont typeface="Arial" panose="020B0604020202020204" pitchFamily="34" charset="0"/>
        <a:buChar char="•"/>
        <a:defRPr sz="1706" kern="1200">
          <a:solidFill>
            <a:schemeClr val="tx1"/>
          </a:solidFill>
          <a:latin typeface="+mn-lt"/>
          <a:ea typeface="+mn-ea"/>
          <a:cs typeface="+mn-cs"/>
        </a:defRPr>
      </a:lvl5pPr>
      <a:lvl6pPr marL="2383589" indent="-216690" algn="l" defTabSz="866760" rtl="0" eaLnBrk="1" latinLnBrk="0" hangingPunct="1">
        <a:lnSpc>
          <a:spcPct val="90000"/>
        </a:lnSpc>
        <a:spcBef>
          <a:spcPts val="474"/>
        </a:spcBef>
        <a:buFont typeface="Arial" panose="020B0604020202020204" pitchFamily="34" charset="0"/>
        <a:buChar char="•"/>
        <a:defRPr sz="1706" kern="1200">
          <a:solidFill>
            <a:schemeClr val="tx1"/>
          </a:solidFill>
          <a:latin typeface="+mn-lt"/>
          <a:ea typeface="+mn-ea"/>
          <a:cs typeface="+mn-cs"/>
        </a:defRPr>
      </a:lvl6pPr>
      <a:lvl7pPr marL="2816969" indent="-216690" algn="l" defTabSz="866760" rtl="0" eaLnBrk="1" latinLnBrk="0" hangingPunct="1">
        <a:lnSpc>
          <a:spcPct val="90000"/>
        </a:lnSpc>
        <a:spcBef>
          <a:spcPts val="474"/>
        </a:spcBef>
        <a:buFont typeface="Arial" panose="020B0604020202020204" pitchFamily="34" charset="0"/>
        <a:buChar char="•"/>
        <a:defRPr sz="1706" kern="1200">
          <a:solidFill>
            <a:schemeClr val="tx1"/>
          </a:solidFill>
          <a:latin typeface="+mn-lt"/>
          <a:ea typeface="+mn-ea"/>
          <a:cs typeface="+mn-cs"/>
        </a:defRPr>
      </a:lvl7pPr>
      <a:lvl8pPr marL="3250349" indent="-216690" algn="l" defTabSz="866760" rtl="0" eaLnBrk="1" latinLnBrk="0" hangingPunct="1">
        <a:lnSpc>
          <a:spcPct val="90000"/>
        </a:lnSpc>
        <a:spcBef>
          <a:spcPts val="474"/>
        </a:spcBef>
        <a:buFont typeface="Arial" panose="020B0604020202020204" pitchFamily="34" charset="0"/>
        <a:buChar char="•"/>
        <a:defRPr sz="1706" kern="1200">
          <a:solidFill>
            <a:schemeClr val="tx1"/>
          </a:solidFill>
          <a:latin typeface="+mn-lt"/>
          <a:ea typeface="+mn-ea"/>
          <a:cs typeface="+mn-cs"/>
        </a:defRPr>
      </a:lvl8pPr>
      <a:lvl9pPr marL="3683729" indent="-216690" algn="l" defTabSz="866760" rtl="0" eaLnBrk="1" latinLnBrk="0" hangingPunct="1">
        <a:lnSpc>
          <a:spcPct val="90000"/>
        </a:lnSpc>
        <a:spcBef>
          <a:spcPts val="474"/>
        </a:spcBef>
        <a:buFont typeface="Arial" panose="020B0604020202020204" pitchFamily="34" charset="0"/>
        <a:buChar char="•"/>
        <a:defRPr sz="17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6760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1pPr>
      <a:lvl2pPr marL="433380" algn="l" defTabSz="866760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2pPr>
      <a:lvl3pPr marL="866760" algn="l" defTabSz="866760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3pPr>
      <a:lvl4pPr marL="1300140" algn="l" defTabSz="866760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4pPr>
      <a:lvl5pPr marL="1733520" algn="l" defTabSz="866760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5pPr>
      <a:lvl6pPr marL="2166899" algn="l" defTabSz="866760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6pPr>
      <a:lvl7pPr marL="2600279" algn="l" defTabSz="866760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7pPr>
      <a:lvl8pPr marL="3033659" algn="l" defTabSz="866760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8pPr>
      <a:lvl9pPr marL="3467039" algn="l" defTabSz="866760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782310B6-6DCF-344B-A5CD-780C57B6F5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0226" y="437329"/>
            <a:ext cx="2905056" cy="93110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5F806719-8217-E741-A6DA-D57951CD66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325" b="17790"/>
          <a:stretch/>
        </p:blipFill>
        <p:spPr>
          <a:xfrm>
            <a:off x="-60346" y="0"/>
            <a:ext cx="13063559" cy="6500814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81B68161-AE2F-1D46-81BF-B812C0ABD7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765802"/>
            <a:ext cx="13003213" cy="735011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A32A5AA8-F804-304A-8235-A7380609E488}"/>
              </a:ext>
            </a:extLst>
          </p:cNvPr>
          <p:cNvSpPr/>
          <p:nvPr/>
        </p:nvSpPr>
        <p:spPr>
          <a:xfrm>
            <a:off x="-60346" y="1263506"/>
            <a:ext cx="13063559" cy="2000173"/>
          </a:xfrm>
          <a:prstGeom prst="rect">
            <a:avLst/>
          </a:prstGeom>
          <a:solidFill>
            <a:srgbClr val="FFEEF2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279D733-F7C2-704C-BAC9-CBB75B9B9455}"/>
              </a:ext>
            </a:extLst>
          </p:cNvPr>
          <p:cNvSpPr txBox="1"/>
          <p:nvPr/>
        </p:nvSpPr>
        <p:spPr>
          <a:xfrm>
            <a:off x="2735785" y="1324687"/>
            <a:ext cx="87120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6000"/>
              <a:t>Título </a:t>
            </a:r>
            <a:r>
              <a:rPr lang="es-US" sz="6000" dirty="0"/>
              <a:t>del evento para publicar en Twitter</a:t>
            </a:r>
          </a:p>
        </p:txBody>
      </p:sp>
      <p:sp>
        <p:nvSpPr>
          <p:cNvPr id="13" name="Rectángulo redondeado 12">
            <a:extLst>
              <a:ext uri="{FF2B5EF4-FFF2-40B4-BE49-F238E27FC236}">
                <a16:creationId xmlns:a16="http://schemas.microsoft.com/office/drawing/2014/main" id="{8CB8B53E-5BBB-584D-B904-4335282BC96A}"/>
              </a:ext>
            </a:extLst>
          </p:cNvPr>
          <p:cNvSpPr/>
          <p:nvPr/>
        </p:nvSpPr>
        <p:spPr>
          <a:xfrm>
            <a:off x="-334879" y="3462077"/>
            <a:ext cx="3382879" cy="1612138"/>
          </a:xfrm>
          <a:prstGeom prst="roundRect">
            <a:avLst/>
          </a:prstGeom>
          <a:solidFill>
            <a:srgbClr val="FFEEF2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B197E770-7729-4E49-B889-A733CF916107}"/>
              </a:ext>
            </a:extLst>
          </p:cNvPr>
          <p:cNvSpPr txBox="1"/>
          <p:nvPr/>
        </p:nvSpPr>
        <p:spPr>
          <a:xfrm>
            <a:off x="88578" y="3575648"/>
            <a:ext cx="59188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800" dirty="0"/>
              <a:t>Lugar</a:t>
            </a:r>
          </a:p>
          <a:p>
            <a:r>
              <a:rPr lang="es-US" sz="2800" dirty="0"/>
              <a:t>Fecha</a:t>
            </a:r>
          </a:p>
          <a:p>
            <a:r>
              <a:rPr lang="es-US" sz="2800" dirty="0"/>
              <a:t>Hora</a:t>
            </a:r>
          </a:p>
        </p:txBody>
      </p:sp>
      <p:sp>
        <p:nvSpPr>
          <p:cNvPr id="14" name="Rectángulo redondeado 13">
            <a:extLst>
              <a:ext uri="{FF2B5EF4-FFF2-40B4-BE49-F238E27FC236}">
                <a16:creationId xmlns:a16="http://schemas.microsoft.com/office/drawing/2014/main" id="{6B25DE5E-6D9A-A94C-85D0-689AB085C25D}"/>
              </a:ext>
            </a:extLst>
          </p:cNvPr>
          <p:cNvSpPr/>
          <p:nvPr/>
        </p:nvSpPr>
        <p:spPr>
          <a:xfrm>
            <a:off x="8064914" y="3487917"/>
            <a:ext cx="5574886" cy="1612138"/>
          </a:xfrm>
          <a:prstGeom prst="roundRect">
            <a:avLst/>
          </a:prstGeom>
          <a:solidFill>
            <a:srgbClr val="FFEEF2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57BC0C7-5FB4-D541-9747-8ABA608DB755}"/>
              </a:ext>
            </a:extLst>
          </p:cNvPr>
          <p:cNvSpPr txBox="1"/>
          <p:nvPr/>
        </p:nvSpPr>
        <p:spPr>
          <a:xfrm>
            <a:off x="8488371" y="3667982"/>
            <a:ext cx="59188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3600" dirty="0"/>
              <a:t>Nombre Conferencista</a:t>
            </a:r>
          </a:p>
          <a:p>
            <a:r>
              <a:rPr lang="es-US" sz="3600" dirty="0"/>
              <a:t>O descripción breve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A7995637-7E47-304E-A145-45AD27662C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6750" y="179824"/>
            <a:ext cx="2762086" cy="885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044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15</Words>
  <Application>Microsoft Macintosh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Harlyn Steven Pichardo Ordonez</dc:creator>
  <cp:lastModifiedBy>Harlyn Steven Pichardo Ordonez</cp:lastModifiedBy>
  <cp:revision>4</cp:revision>
  <dcterms:created xsi:type="dcterms:W3CDTF">2019-01-15T21:32:56Z</dcterms:created>
  <dcterms:modified xsi:type="dcterms:W3CDTF">2019-01-16T15:57:29Z</dcterms:modified>
</cp:coreProperties>
</file>