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9144000"/>
  <p:notesSz cx="6858000" cy="9144000"/>
  <p:defaultTextStyle>
    <a:defPPr>
      <a:defRPr lang="es-ES"/>
    </a:defPPr>
    <a:lvl1pPr marL="0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1pPr>
    <a:lvl2pPr marL="527929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2pPr>
    <a:lvl3pPr marL="1055858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3pPr>
    <a:lvl4pPr marL="1583787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4pPr>
    <a:lvl5pPr marL="2111715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5pPr>
    <a:lvl6pPr marL="2639644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6pPr>
    <a:lvl7pPr marL="3167573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7pPr>
    <a:lvl8pPr marL="3695502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8pPr>
    <a:lvl9pPr marL="4223431" algn="l" defTabSz="527929" rtl="0" eaLnBrk="1" latinLnBrk="0" hangingPunct="1">
      <a:defRPr sz="20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>
        <p:scale>
          <a:sx n="100" d="100"/>
          <a:sy n="100" d="100"/>
        </p:scale>
        <p:origin x="2242" y="-52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2" y="2840568"/>
            <a:ext cx="7772401" cy="196003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2" y="5181599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9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7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3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1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741989" y="480485"/>
            <a:ext cx="1781175" cy="102362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95287" y="480485"/>
            <a:ext cx="5194301" cy="102362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45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9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5" y="5875869"/>
            <a:ext cx="7772401" cy="1816100"/>
          </a:xfrm>
        </p:spPr>
        <p:txBody>
          <a:bodyPr anchor="t"/>
          <a:lstStyle>
            <a:lvl1pPr algn="l">
              <a:defRPr sz="4619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5" y="3875618"/>
            <a:ext cx="7772401" cy="2000249"/>
          </a:xfrm>
        </p:spPr>
        <p:txBody>
          <a:bodyPr anchor="b"/>
          <a:lstStyle>
            <a:lvl1pPr marL="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1pPr>
            <a:lvl2pPr marL="527975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1055949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3pPr>
            <a:lvl4pPr marL="1583924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4pPr>
            <a:lvl5pPr marL="2111898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5pPr>
            <a:lvl6pPr marL="2639873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6pPr>
            <a:lvl7pPr marL="3167847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7pPr>
            <a:lvl8pPr marL="369582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8pPr>
            <a:lvl9pPr marL="4223796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39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95290" y="2800351"/>
            <a:ext cx="3487737" cy="7916334"/>
          </a:xfrm>
        </p:spPr>
        <p:txBody>
          <a:bodyPr/>
          <a:lstStyle>
            <a:lvl1pPr>
              <a:defRPr sz="3233"/>
            </a:lvl1pPr>
            <a:lvl2pPr>
              <a:defRPr sz="2772"/>
            </a:lvl2pPr>
            <a:lvl3pPr>
              <a:defRPr sz="2310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035425" y="2800351"/>
            <a:ext cx="3487738" cy="7916334"/>
          </a:xfrm>
        </p:spPr>
        <p:txBody>
          <a:bodyPr/>
          <a:lstStyle>
            <a:lvl1pPr>
              <a:defRPr sz="3233"/>
            </a:lvl1pPr>
            <a:lvl2pPr>
              <a:defRPr sz="2772"/>
            </a:lvl2pPr>
            <a:lvl3pPr>
              <a:defRPr sz="2310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2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366184"/>
            <a:ext cx="8229600" cy="152399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2046817"/>
            <a:ext cx="4040188" cy="853016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7975" indent="0">
              <a:buNone/>
              <a:defRPr sz="2310" b="1"/>
            </a:lvl2pPr>
            <a:lvl3pPr marL="1055949" indent="0">
              <a:buNone/>
              <a:defRPr sz="2079" b="1"/>
            </a:lvl3pPr>
            <a:lvl4pPr marL="1583924" indent="0">
              <a:buNone/>
              <a:defRPr sz="1848" b="1"/>
            </a:lvl4pPr>
            <a:lvl5pPr marL="2111898" indent="0">
              <a:buNone/>
              <a:defRPr sz="1848" b="1"/>
            </a:lvl5pPr>
            <a:lvl6pPr marL="2639873" indent="0">
              <a:buNone/>
              <a:defRPr sz="1848" b="1"/>
            </a:lvl6pPr>
            <a:lvl7pPr marL="3167847" indent="0">
              <a:buNone/>
              <a:defRPr sz="1848" b="1"/>
            </a:lvl7pPr>
            <a:lvl8pPr marL="3695822" indent="0">
              <a:buNone/>
              <a:defRPr sz="1848" b="1"/>
            </a:lvl8pPr>
            <a:lvl9pPr marL="4223796" indent="0">
              <a:buNone/>
              <a:defRPr sz="1848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899834"/>
            <a:ext cx="4040188" cy="5268384"/>
          </a:xfrm>
        </p:spPr>
        <p:txBody>
          <a:bodyPr/>
          <a:lstStyle>
            <a:lvl1pPr>
              <a:defRPr sz="2772"/>
            </a:lvl1pPr>
            <a:lvl2pPr>
              <a:defRPr sz="2310"/>
            </a:lvl2pPr>
            <a:lvl3pPr>
              <a:defRPr sz="2079"/>
            </a:lvl3pPr>
            <a:lvl4pPr>
              <a:defRPr sz="1848"/>
            </a:lvl4pPr>
            <a:lvl5pPr>
              <a:defRPr sz="1848"/>
            </a:lvl5pPr>
            <a:lvl6pPr>
              <a:defRPr sz="1848"/>
            </a:lvl6pPr>
            <a:lvl7pPr>
              <a:defRPr sz="1848"/>
            </a:lvl7pPr>
            <a:lvl8pPr>
              <a:defRPr sz="1848"/>
            </a:lvl8pPr>
            <a:lvl9pPr>
              <a:defRPr sz="184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2046817"/>
            <a:ext cx="4041775" cy="853016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7975" indent="0">
              <a:buNone/>
              <a:defRPr sz="2310" b="1"/>
            </a:lvl2pPr>
            <a:lvl3pPr marL="1055949" indent="0">
              <a:buNone/>
              <a:defRPr sz="2079" b="1"/>
            </a:lvl3pPr>
            <a:lvl4pPr marL="1583924" indent="0">
              <a:buNone/>
              <a:defRPr sz="1848" b="1"/>
            </a:lvl4pPr>
            <a:lvl5pPr marL="2111898" indent="0">
              <a:buNone/>
              <a:defRPr sz="1848" b="1"/>
            </a:lvl5pPr>
            <a:lvl6pPr marL="2639873" indent="0">
              <a:buNone/>
              <a:defRPr sz="1848" b="1"/>
            </a:lvl6pPr>
            <a:lvl7pPr marL="3167847" indent="0">
              <a:buNone/>
              <a:defRPr sz="1848" b="1"/>
            </a:lvl7pPr>
            <a:lvl8pPr marL="3695822" indent="0">
              <a:buNone/>
              <a:defRPr sz="1848" b="1"/>
            </a:lvl8pPr>
            <a:lvl9pPr marL="4223796" indent="0">
              <a:buNone/>
              <a:defRPr sz="1848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899834"/>
            <a:ext cx="4041775" cy="5268384"/>
          </a:xfrm>
        </p:spPr>
        <p:txBody>
          <a:bodyPr/>
          <a:lstStyle>
            <a:lvl1pPr>
              <a:defRPr sz="2772"/>
            </a:lvl1pPr>
            <a:lvl2pPr>
              <a:defRPr sz="2310"/>
            </a:lvl2pPr>
            <a:lvl3pPr>
              <a:defRPr sz="2079"/>
            </a:lvl3pPr>
            <a:lvl4pPr>
              <a:defRPr sz="1848"/>
            </a:lvl4pPr>
            <a:lvl5pPr>
              <a:defRPr sz="1848"/>
            </a:lvl5pPr>
            <a:lvl6pPr>
              <a:defRPr sz="1848"/>
            </a:lvl6pPr>
            <a:lvl7pPr>
              <a:defRPr sz="1848"/>
            </a:lvl7pPr>
            <a:lvl8pPr>
              <a:defRPr sz="1848"/>
            </a:lvl8pPr>
            <a:lvl9pPr>
              <a:defRPr sz="184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56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82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2" cy="1549401"/>
          </a:xfrm>
        </p:spPr>
        <p:txBody>
          <a:bodyPr anchor="b"/>
          <a:lstStyle>
            <a:lvl1pPr algn="l">
              <a:defRPr sz="231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1" cy="7804151"/>
          </a:xfrm>
        </p:spPr>
        <p:txBody>
          <a:bodyPr/>
          <a:lstStyle>
            <a:lvl1pPr>
              <a:defRPr sz="3695"/>
            </a:lvl1pPr>
            <a:lvl2pPr>
              <a:defRPr sz="3233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3" y="1913468"/>
            <a:ext cx="3008312" cy="6254750"/>
          </a:xfrm>
        </p:spPr>
        <p:txBody>
          <a:bodyPr/>
          <a:lstStyle>
            <a:lvl1pPr marL="0" indent="0">
              <a:buNone/>
              <a:defRPr sz="1617"/>
            </a:lvl1pPr>
            <a:lvl2pPr marL="527975" indent="0">
              <a:buNone/>
              <a:defRPr sz="1386"/>
            </a:lvl2pPr>
            <a:lvl3pPr marL="1055949" indent="0">
              <a:buNone/>
              <a:defRPr sz="1155"/>
            </a:lvl3pPr>
            <a:lvl4pPr marL="1583924" indent="0">
              <a:buNone/>
              <a:defRPr sz="1039"/>
            </a:lvl4pPr>
            <a:lvl5pPr marL="2111898" indent="0">
              <a:buNone/>
              <a:defRPr sz="1039"/>
            </a:lvl5pPr>
            <a:lvl6pPr marL="2639873" indent="0">
              <a:buNone/>
              <a:defRPr sz="1039"/>
            </a:lvl6pPr>
            <a:lvl7pPr marL="3167847" indent="0">
              <a:buNone/>
              <a:defRPr sz="1039"/>
            </a:lvl7pPr>
            <a:lvl8pPr marL="3695822" indent="0">
              <a:buNone/>
              <a:defRPr sz="1039"/>
            </a:lvl8pPr>
            <a:lvl9pPr marL="4223796" indent="0">
              <a:buNone/>
              <a:defRPr sz="103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08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0"/>
          </a:xfrm>
        </p:spPr>
        <p:txBody>
          <a:bodyPr anchor="b"/>
          <a:lstStyle>
            <a:lvl1pPr algn="l">
              <a:defRPr sz="231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695"/>
            </a:lvl1pPr>
            <a:lvl2pPr marL="527975" indent="0">
              <a:buNone/>
              <a:defRPr sz="3233"/>
            </a:lvl2pPr>
            <a:lvl3pPr marL="1055949" indent="0">
              <a:buNone/>
              <a:defRPr sz="2772"/>
            </a:lvl3pPr>
            <a:lvl4pPr marL="1583924" indent="0">
              <a:buNone/>
              <a:defRPr sz="2310"/>
            </a:lvl4pPr>
            <a:lvl5pPr marL="2111898" indent="0">
              <a:buNone/>
              <a:defRPr sz="2310"/>
            </a:lvl5pPr>
            <a:lvl6pPr marL="2639873" indent="0">
              <a:buNone/>
              <a:defRPr sz="2310"/>
            </a:lvl6pPr>
            <a:lvl7pPr marL="3167847" indent="0">
              <a:buNone/>
              <a:defRPr sz="2310"/>
            </a:lvl7pPr>
            <a:lvl8pPr marL="3695822" indent="0">
              <a:buNone/>
              <a:defRPr sz="2310"/>
            </a:lvl8pPr>
            <a:lvl9pPr marL="4223796" indent="0">
              <a:buNone/>
              <a:defRPr sz="231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50"/>
          </a:xfrm>
        </p:spPr>
        <p:txBody>
          <a:bodyPr/>
          <a:lstStyle>
            <a:lvl1pPr marL="0" indent="0">
              <a:buNone/>
              <a:defRPr sz="1617"/>
            </a:lvl1pPr>
            <a:lvl2pPr marL="527975" indent="0">
              <a:buNone/>
              <a:defRPr sz="1386"/>
            </a:lvl2pPr>
            <a:lvl3pPr marL="1055949" indent="0">
              <a:buNone/>
              <a:defRPr sz="1155"/>
            </a:lvl3pPr>
            <a:lvl4pPr marL="1583924" indent="0">
              <a:buNone/>
              <a:defRPr sz="1039"/>
            </a:lvl4pPr>
            <a:lvl5pPr marL="2111898" indent="0">
              <a:buNone/>
              <a:defRPr sz="1039"/>
            </a:lvl5pPr>
            <a:lvl6pPr marL="2639873" indent="0">
              <a:buNone/>
              <a:defRPr sz="1039"/>
            </a:lvl6pPr>
            <a:lvl7pPr marL="3167847" indent="0">
              <a:buNone/>
              <a:defRPr sz="1039"/>
            </a:lvl7pPr>
            <a:lvl8pPr marL="3695822" indent="0">
              <a:buNone/>
              <a:defRPr sz="1039"/>
            </a:lvl8pPr>
            <a:lvl9pPr marL="4223796" indent="0">
              <a:buNone/>
              <a:defRPr sz="103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65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2" y="366184"/>
            <a:ext cx="8229600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12D1-5D95-4548-9597-E97BC63CC945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2" y="8475134"/>
            <a:ext cx="28956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489F-890D-EF40-9337-67CFCE3BDB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6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7975" rtl="0" eaLnBrk="1" latinLnBrk="0" hangingPunct="1">
        <a:spcBef>
          <a:spcPct val="0"/>
        </a:spcBef>
        <a:buNone/>
        <a:defRPr sz="5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981" indent="-395981" algn="l" defTabSz="527975" rtl="0" eaLnBrk="1" latinLnBrk="0" hangingPunct="1">
        <a:spcBef>
          <a:spcPct val="20000"/>
        </a:spcBef>
        <a:buFont typeface="Arial"/>
        <a:buChar char="•"/>
        <a:defRPr sz="3695" kern="1200">
          <a:solidFill>
            <a:schemeClr val="tx1"/>
          </a:solidFill>
          <a:latin typeface="+mn-lt"/>
          <a:ea typeface="+mn-ea"/>
          <a:cs typeface="+mn-cs"/>
        </a:defRPr>
      </a:lvl1pPr>
      <a:lvl2pPr marL="857959" indent="-329984" algn="l" defTabSz="527975" rtl="0" eaLnBrk="1" latinLnBrk="0" hangingPunct="1">
        <a:spcBef>
          <a:spcPct val="20000"/>
        </a:spcBef>
        <a:buFont typeface="Arial"/>
        <a:buChar char="–"/>
        <a:defRPr sz="3233" kern="1200">
          <a:solidFill>
            <a:schemeClr val="tx1"/>
          </a:solidFill>
          <a:latin typeface="+mn-lt"/>
          <a:ea typeface="+mn-ea"/>
          <a:cs typeface="+mn-cs"/>
        </a:defRPr>
      </a:lvl2pPr>
      <a:lvl3pPr marL="1319936" indent="-263987" algn="l" defTabSz="527975" rtl="0" eaLnBrk="1" latinLnBrk="0" hangingPunct="1">
        <a:spcBef>
          <a:spcPct val="20000"/>
        </a:spcBef>
        <a:buFont typeface="Arial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3pPr>
      <a:lvl4pPr marL="1847911" indent="-263987" algn="l" defTabSz="527975" rtl="0" eaLnBrk="1" latinLnBrk="0" hangingPunct="1">
        <a:spcBef>
          <a:spcPct val="20000"/>
        </a:spcBef>
        <a:buFont typeface="Arial"/>
        <a:buChar char="–"/>
        <a:defRPr sz="2310" kern="1200">
          <a:solidFill>
            <a:schemeClr val="tx1"/>
          </a:solidFill>
          <a:latin typeface="+mn-lt"/>
          <a:ea typeface="+mn-ea"/>
          <a:cs typeface="+mn-cs"/>
        </a:defRPr>
      </a:lvl4pPr>
      <a:lvl5pPr marL="2375886" indent="-263987" algn="l" defTabSz="527975" rtl="0" eaLnBrk="1" latinLnBrk="0" hangingPunct="1">
        <a:spcBef>
          <a:spcPct val="20000"/>
        </a:spcBef>
        <a:buFont typeface="Arial"/>
        <a:buChar char="»"/>
        <a:defRPr sz="231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60" indent="-263987" algn="l" defTabSz="527975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6pPr>
      <a:lvl7pPr marL="3431835" indent="-263987" algn="l" defTabSz="527975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09" indent="-263987" algn="l" defTabSz="527975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8pPr>
      <a:lvl9pPr marL="4487784" indent="-263987" algn="l" defTabSz="527975" rtl="0" eaLnBrk="1" latinLnBrk="0" hangingPunct="1">
        <a:spcBef>
          <a:spcPct val="20000"/>
        </a:spcBef>
        <a:buFont typeface="Arial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7975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5949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3924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1898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39873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7847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5822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3796" algn="l" defTabSz="527975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2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3" t="-3" r="14535" b="16018"/>
          <a:stretch/>
        </p:blipFill>
        <p:spPr>
          <a:xfrm flipH="1">
            <a:off x="0" y="1861854"/>
            <a:ext cx="9144000" cy="71881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104" y="-9801"/>
            <a:ext cx="9133892" cy="6009239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91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Rectángulo 14"/>
          <p:cNvSpPr/>
          <p:nvPr/>
        </p:nvSpPr>
        <p:spPr>
          <a:xfrm rot="16200000">
            <a:off x="-1384181" y="1384181"/>
            <a:ext cx="8392162" cy="5623790"/>
          </a:xfrm>
          <a:prstGeom prst="rect">
            <a:avLst/>
          </a:prstGeom>
          <a:gradFill flip="none" rotWithShape="1">
            <a:gsLst>
              <a:gs pos="43000">
                <a:schemeClr val="bg1"/>
              </a:gs>
              <a:gs pos="91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CuadroTexto 6"/>
          <p:cNvSpPr txBox="1"/>
          <p:nvPr/>
        </p:nvSpPr>
        <p:spPr>
          <a:xfrm>
            <a:off x="923566" y="6109993"/>
            <a:ext cx="1376586" cy="112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98" b="1" dirty="0">
                <a:latin typeface="Roboto"/>
                <a:cs typeface="Roboto"/>
              </a:rPr>
              <a:t>30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29552" y="7024302"/>
            <a:ext cx="1376586" cy="60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848" b="1" dirty="0">
                <a:latin typeface="Roboto"/>
                <a:cs typeface="Roboto"/>
              </a:rPr>
              <a:t>de julio</a:t>
            </a:r>
          </a:p>
          <a:p>
            <a:pPr algn="r">
              <a:lnSpc>
                <a:spcPct val="90000"/>
              </a:lnSpc>
            </a:pPr>
            <a:r>
              <a:rPr lang="es-ES" sz="1848" b="1" dirty="0">
                <a:latin typeface="Roboto"/>
                <a:cs typeface="Roboto"/>
              </a:rPr>
              <a:t>2019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29552" y="1273989"/>
            <a:ext cx="7428843" cy="201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4619" dirty="0">
                <a:latin typeface="Roboto"/>
                <a:cs typeface="Roboto"/>
              </a:rPr>
              <a:t>AMPLIADO</a:t>
            </a:r>
            <a:r>
              <a:rPr lang="es-ES" sz="4619" b="1" dirty="0">
                <a:latin typeface="Roboto"/>
                <a:cs typeface="Roboto"/>
              </a:rPr>
              <a:t> AL</a:t>
            </a:r>
            <a:r>
              <a:rPr lang="es-ES" sz="4619" dirty="0">
                <a:latin typeface="Roboto"/>
                <a:cs typeface="Roboto"/>
              </a:rPr>
              <a:t> </a:t>
            </a:r>
            <a:r>
              <a:rPr lang="es-ES" sz="4619" b="1" dirty="0">
                <a:latin typeface="Roboto"/>
                <a:cs typeface="Roboto"/>
              </a:rPr>
              <a:t>SEGUIMIENTO</a:t>
            </a:r>
            <a:r>
              <a:rPr lang="es-ES" sz="4619" dirty="0">
                <a:latin typeface="Roboto"/>
                <a:cs typeface="Roboto"/>
              </a:rPr>
              <a:t> DE LOS </a:t>
            </a:r>
            <a:r>
              <a:rPr lang="es-ES" sz="4619" b="1" dirty="0">
                <a:latin typeface="Roboto"/>
                <a:cs typeface="Roboto"/>
              </a:rPr>
              <a:t>INSTITUTOS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9553" y="3342545"/>
            <a:ext cx="5535263" cy="1087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17" dirty="0">
                <a:latin typeface="Roboto"/>
                <a:cs typeface="Roboto"/>
              </a:rPr>
              <a:t>Espacios mediante los cuales se visibiliza el trabajo en pro de la Investigación Científica, exponiendo al público en general sus logros, avances y resultados de las investigaciones realizadas y en curso, para incentivar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29551" y="4662145"/>
            <a:ext cx="4524404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17" b="1" dirty="0">
                <a:latin typeface="Roboto"/>
                <a:cs typeface="Roboto"/>
              </a:rPr>
              <a:t>Lugar</a:t>
            </a:r>
            <a:r>
              <a:rPr lang="es-ES" sz="1617" dirty="0">
                <a:latin typeface="Roboto"/>
                <a:cs typeface="Roboto"/>
              </a:rPr>
              <a:t>: Edificio STEAM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9552" y="5176529"/>
            <a:ext cx="6484103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17" b="1" dirty="0">
                <a:latin typeface="Roboto"/>
                <a:cs typeface="Roboto"/>
              </a:rPr>
              <a:t>Contacto: </a:t>
            </a:r>
            <a:r>
              <a:rPr lang="es-ES" sz="1617" dirty="0" err="1">
                <a:latin typeface="Roboto"/>
                <a:cs typeface="Roboto"/>
              </a:rPr>
              <a:t>ffabre@inspi.gob.ec</a:t>
            </a:r>
            <a:r>
              <a:rPr lang="es-ES" sz="1617" dirty="0">
                <a:latin typeface="Roboto"/>
                <a:cs typeface="Roboto"/>
              </a:rPr>
              <a:t> </a:t>
            </a:r>
          </a:p>
          <a:p>
            <a:r>
              <a:rPr lang="es-ES" sz="1617" dirty="0">
                <a:latin typeface="Roboto"/>
                <a:cs typeface="Roboto"/>
              </a:rPr>
              <a:t>042 5175 559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21140" y="6157912"/>
            <a:ext cx="1522063" cy="154649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4" name="Rectángulo 13"/>
          <p:cNvSpPr/>
          <p:nvPr/>
        </p:nvSpPr>
        <p:spPr>
          <a:xfrm>
            <a:off x="629553" y="890207"/>
            <a:ext cx="1313501" cy="483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541" b="1" dirty="0">
                <a:latin typeface="Roboto"/>
                <a:cs typeface="Roboto"/>
              </a:rPr>
              <a:t>TALLER</a:t>
            </a:r>
            <a:endParaRPr lang="es-ES" sz="2541" b="1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721140" y="4596482"/>
            <a:ext cx="532013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21140" y="5110866"/>
            <a:ext cx="5320138" cy="0"/>
          </a:xfrm>
          <a:prstGeom prst="line">
            <a:avLst/>
          </a:prstGeom>
          <a:ln w="3175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EF4B9F2A-70E2-4AB9-8172-0F901A5D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" y="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0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63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Gerencia de Comunicación</dc:creator>
  <cp:lastModifiedBy>Yuleixi Katherine Garcia Anchundia</cp:lastModifiedBy>
  <cp:revision>15</cp:revision>
  <dcterms:created xsi:type="dcterms:W3CDTF">2015-10-22T13:40:24Z</dcterms:created>
  <dcterms:modified xsi:type="dcterms:W3CDTF">2023-10-27T14:04:27Z</dcterms:modified>
</cp:coreProperties>
</file>