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918450" cy="791845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68" d="100"/>
          <a:sy n="68" d="100"/>
        </p:scale>
        <p:origin x="2146" y="58"/>
      </p:cViewPr>
      <p:guideLst>
        <p:guide orient="horz" pos="2494"/>
        <p:guide pos="24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3885" y="2459853"/>
            <a:ext cx="6730683" cy="1697334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769" y="4487121"/>
            <a:ext cx="5542915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1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403" y="416086"/>
            <a:ext cx="1542448" cy="886426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2308" y="416086"/>
            <a:ext cx="4498120" cy="886426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45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9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04" y="5088339"/>
            <a:ext cx="6730683" cy="157269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5504" y="3356178"/>
            <a:ext cx="6730683" cy="17321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3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2310" y="2425026"/>
            <a:ext cx="3020283" cy="685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4566" y="2425026"/>
            <a:ext cx="3020284" cy="685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2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924" y="317105"/>
            <a:ext cx="7126605" cy="131974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923" y="1772487"/>
            <a:ext cx="3498691" cy="738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5923" y="2511176"/>
            <a:ext cx="3498691" cy="45622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022464" y="1772487"/>
            <a:ext cx="3500065" cy="738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022464" y="2511176"/>
            <a:ext cx="3500065" cy="45622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56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82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924" y="315272"/>
            <a:ext cx="2605115" cy="1341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5894" y="315272"/>
            <a:ext cx="4426634" cy="6758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95924" y="1657010"/>
            <a:ext cx="2605115" cy="5416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08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072" y="5542916"/>
            <a:ext cx="4751070" cy="6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52072" y="707528"/>
            <a:ext cx="4751070" cy="47510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52072" y="6197288"/>
            <a:ext cx="4751070" cy="929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6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95924" y="317105"/>
            <a:ext cx="7126605" cy="131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924" y="1847639"/>
            <a:ext cx="7126605" cy="5225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95923" y="7339230"/>
            <a:ext cx="1847638" cy="42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12D1-5D95-4548-9597-E97BC63CC945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705472" y="7339230"/>
            <a:ext cx="2507509" cy="42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674889" y="7339230"/>
            <a:ext cx="1847638" cy="42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2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-3" r="14535" b="16018"/>
          <a:stretch/>
        </p:blipFill>
        <p:spPr>
          <a:xfrm flipH="1">
            <a:off x="0" y="1612313"/>
            <a:ext cx="7927200" cy="6231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65907"/>
            <a:ext cx="7918450" cy="5203834"/>
          </a:xfrm>
          <a:prstGeom prst="rect">
            <a:avLst/>
          </a:prstGeom>
          <a:gradFill flip="none" rotWithShape="1">
            <a:gsLst>
              <a:gs pos="43000">
                <a:schemeClr val="bg1"/>
              </a:gs>
              <a:gs pos="91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 rot="16200000">
            <a:off x="-1198663" y="1198662"/>
            <a:ext cx="7267379" cy="4870046"/>
          </a:xfrm>
          <a:prstGeom prst="rect">
            <a:avLst/>
          </a:prstGeom>
          <a:gradFill flip="none" rotWithShape="1">
            <a:gsLst>
              <a:gs pos="43000">
                <a:schemeClr val="bg1"/>
              </a:gs>
              <a:gs pos="91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99782" y="5291084"/>
            <a:ext cx="119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800" b="1" dirty="0">
                <a:latin typeface="Roboto"/>
                <a:cs typeface="Roboto"/>
              </a:rPr>
              <a:t>30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5174" y="6082850"/>
            <a:ext cx="1192085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1600" b="1" dirty="0">
                <a:latin typeface="Roboto"/>
                <a:cs typeface="Roboto"/>
              </a:rPr>
              <a:t>de julio</a:t>
            </a:r>
          </a:p>
          <a:p>
            <a:pPr algn="r">
              <a:lnSpc>
                <a:spcPct val="90000"/>
              </a:lnSpc>
            </a:pPr>
            <a:r>
              <a:rPr lang="es-ES" sz="1600" b="1" dirty="0">
                <a:latin typeface="Roboto"/>
                <a:cs typeface="Roboto"/>
              </a:rPr>
              <a:t>2019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5174" y="1103239"/>
            <a:ext cx="6433172" cy="176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4000" dirty="0">
                <a:latin typeface="Roboto"/>
                <a:cs typeface="Roboto"/>
              </a:rPr>
              <a:t>AMPLIADO</a:t>
            </a:r>
            <a:r>
              <a:rPr lang="es-ES" sz="4000" b="1" dirty="0">
                <a:latin typeface="Roboto"/>
                <a:cs typeface="Roboto"/>
              </a:rPr>
              <a:t> AL</a:t>
            </a:r>
            <a:r>
              <a:rPr lang="es-ES" sz="4000" dirty="0">
                <a:latin typeface="Roboto"/>
                <a:cs typeface="Roboto"/>
              </a:rPr>
              <a:t> </a:t>
            </a:r>
            <a:r>
              <a:rPr lang="es-ES" sz="4000" b="1" dirty="0">
                <a:latin typeface="Roboto"/>
                <a:cs typeface="Roboto"/>
              </a:rPr>
              <a:t>SEGUIMIENTO</a:t>
            </a:r>
            <a:r>
              <a:rPr lang="es-ES" sz="4000" dirty="0">
                <a:latin typeface="Roboto"/>
                <a:cs typeface="Roboto"/>
              </a:rPr>
              <a:t> DE LOS </a:t>
            </a:r>
            <a:r>
              <a:rPr lang="es-ES" sz="4000" b="1" dirty="0">
                <a:latin typeface="Roboto"/>
                <a:cs typeface="Roboto"/>
              </a:rPr>
              <a:t>INSTITUTOS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5175" y="2894551"/>
            <a:ext cx="4793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"/>
                <a:cs typeface="Roboto"/>
              </a:rPr>
              <a:t>Espacios mediante los cuales se visibiliza el trabajo en pro de la Investigación Científica, exponiendo al público en general sus logros, avances y resultados de las investigaciones realizadas y en curso, para incentivar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5174" y="4037288"/>
            <a:ext cx="3918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Roboto"/>
                <a:cs typeface="Roboto"/>
              </a:rPr>
              <a:t>Lugar</a:t>
            </a:r>
            <a:r>
              <a:rPr lang="es-ES" sz="1400" dirty="0">
                <a:latin typeface="Roboto"/>
                <a:cs typeface="Roboto"/>
              </a:rPr>
              <a:t>: Edificio STEAM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45174" y="4482730"/>
            <a:ext cx="561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Roboto"/>
                <a:cs typeface="Roboto"/>
              </a:rPr>
              <a:t>Contacto: </a:t>
            </a:r>
            <a:r>
              <a:rPr lang="es-ES" sz="1400" dirty="0" err="1">
                <a:latin typeface="Roboto"/>
                <a:cs typeface="Roboto"/>
              </a:rPr>
              <a:t>ffabre@inspi.gob.ec</a:t>
            </a:r>
            <a:r>
              <a:rPr lang="es-ES" sz="1400" dirty="0">
                <a:latin typeface="Roboto"/>
                <a:cs typeface="Roboto"/>
              </a:rPr>
              <a:t> </a:t>
            </a:r>
          </a:p>
          <a:p>
            <a:r>
              <a:rPr lang="es-ES" sz="1400" dirty="0">
                <a:latin typeface="Roboto"/>
                <a:cs typeface="Roboto"/>
              </a:rPr>
              <a:t>042 5175 559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24487" y="5332581"/>
            <a:ext cx="1318064" cy="1339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45175" y="770894"/>
            <a:ext cx="11977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atin typeface="Roboto"/>
                <a:cs typeface="Roboto"/>
              </a:rPr>
              <a:t>TALLER</a:t>
            </a:r>
            <a:endParaRPr lang="es-ES" sz="2200" b="1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624487" y="3980426"/>
            <a:ext cx="4607092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24487" y="4425868"/>
            <a:ext cx="4607092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1EA2AE5-4EA5-43BE-B6F2-A5271182E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31932"/>
            <a:ext cx="7918450" cy="9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0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63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Gerencia de Comunicación</dc:creator>
  <cp:lastModifiedBy>Angel moya</cp:lastModifiedBy>
  <cp:revision>14</cp:revision>
  <dcterms:created xsi:type="dcterms:W3CDTF">2015-10-22T13:40:24Z</dcterms:created>
  <dcterms:modified xsi:type="dcterms:W3CDTF">2022-01-27T18:56:16Z</dcterms:modified>
</cp:coreProperties>
</file>