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104E"/>
    <a:srgbClr val="D6DBE0"/>
    <a:srgbClr val="7C8F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9"/>
  </p:normalViewPr>
  <p:slideViewPr>
    <p:cSldViewPr snapToGrid="0" snapToObjects="1">
      <p:cViewPr varScale="1">
        <p:scale>
          <a:sx n="61" d="100"/>
          <a:sy n="61" d="100"/>
        </p:scale>
        <p:origin x="2510" y="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gif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áfico 10">
            <a:extLst>
              <a:ext uri="{FF2B5EF4-FFF2-40B4-BE49-F238E27FC236}">
                <a16:creationId xmlns:a16="http://schemas.microsoft.com/office/drawing/2014/main" id="{16C70DC5-B825-457F-87E2-6726DC976D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8587197"/>
            <a:ext cx="6858000" cy="545080"/>
          </a:xfrm>
          <a:prstGeom prst="rect">
            <a:avLst/>
          </a:prstGeom>
        </p:spPr>
      </p:pic>
      <p:pic>
        <p:nvPicPr>
          <p:cNvPr id="17" name="Gráfico 16">
            <a:extLst>
              <a:ext uri="{FF2B5EF4-FFF2-40B4-BE49-F238E27FC236}">
                <a16:creationId xmlns:a16="http://schemas.microsoft.com/office/drawing/2014/main" id="{8CB48BCE-38C6-47E4-871A-9E1C03D0676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164123" y="-309927"/>
            <a:ext cx="7514493" cy="2400463"/>
          </a:xfrm>
          <a:prstGeom prst="rect">
            <a:avLst/>
          </a:prstGeom>
        </p:spPr>
      </p:pic>
      <p:pic>
        <p:nvPicPr>
          <p:cNvPr id="3" name="Imagen 2" descr="Texto&#10;&#10;Descripción generada automáticamente">
            <a:extLst>
              <a:ext uri="{FF2B5EF4-FFF2-40B4-BE49-F238E27FC236}">
                <a16:creationId xmlns:a16="http://schemas.microsoft.com/office/drawing/2014/main" id="{E62FB4D9-3894-4B80-B026-B7995F9A3B1A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61558" y="478192"/>
            <a:ext cx="4724400" cy="688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413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342906" y="366195"/>
            <a:ext cx="6172200" cy="152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42906" y="213361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42901" y="8475142"/>
            <a:ext cx="1600200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012D1-5D95-4548-9597-E97BC63CC945}" type="datetimeFigureOut">
              <a:rPr lang="es-ES" smtClean="0"/>
              <a:t>15/01/2021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343156" y="8475142"/>
            <a:ext cx="2171700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42"/>
            <a:ext cx="1600200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8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7489F-890D-EF40-9337-67CFCE3BDBB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1686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528125" rtl="0" eaLnBrk="1" latinLnBrk="0" hangingPunct="1">
        <a:spcBef>
          <a:spcPct val="0"/>
        </a:spcBef>
        <a:buNone/>
        <a:defRPr sz="508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6093" indent="-396093" algn="l" defTabSz="528125" rtl="0" eaLnBrk="1" latinLnBrk="0" hangingPunct="1">
        <a:spcBef>
          <a:spcPct val="20000"/>
        </a:spcBef>
        <a:buFont typeface="Arial"/>
        <a:buChar char="•"/>
        <a:defRPr sz="3695" kern="1200">
          <a:solidFill>
            <a:schemeClr val="tx1"/>
          </a:solidFill>
          <a:latin typeface="+mn-lt"/>
          <a:ea typeface="+mn-ea"/>
          <a:cs typeface="+mn-cs"/>
        </a:defRPr>
      </a:lvl1pPr>
      <a:lvl2pPr marL="858201" indent="-330079" algn="l" defTabSz="528125" rtl="0" eaLnBrk="1" latinLnBrk="0" hangingPunct="1">
        <a:spcBef>
          <a:spcPct val="20000"/>
        </a:spcBef>
        <a:buFont typeface="Arial"/>
        <a:buChar char="–"/>
        <a:defRPr sz="3236" kern="1200">
          <a:solidFill>
            <a:schemeClr val="tx1"/>
          </a:solidFill>
          <a:latin typeface="+mn-lt"/>
          <a:ea typeface="+mn-ea"/>
          <a:cs typeface="+mn-cs"/>
        </a:defRPr>
      </a:lvl2pPr>
      <a:lvl3pPr marL="1320309" indent="-264063" algn="l" defTabSz="528125" rtl="0" eaLnBrk="1" latinLnBrk="0" hangingPunct="1">
        <a:spcBef>
          <a:spcPct val="20000"/>
        </a:spcBef>
        <a:buFont typeface="Arial"/>
        <a:buChar char="•"/>
        <a:defRPr sz="2773" kern="1200">
          <a:solidFill>
            <a:schemeClr val="tx1"/>
          </a:solidFill>
          <a:latin typeface="+mn-lt"/>
          <a:ea typeface="+mn-ea"/>
          <a:cs typeface="+mn-cs"/>
        </a:defRPr>
      </a:lvl3pPr>
      <a:lvl4pPr marL="1848432" indent="-264063" algn="l" defTabSz="528125" rtl="0" eaLnBrk="1" latinLnBrk="0" hangingPunct="1">
        <a:spcBef>
          <a:spcPct val="20000"/>
        </a:spcBef>
        <a:buFont typeface="Arial"/>
        <a:buChar char="–"/>
        <a:defRPr sz="2310" kern="1200">
          <a:solidFill>
            <a:schemeClr val="tx1"/>
          </a:solidFill>
          <a:latin typeface="+mn-lt"/>
          <a:ea typeface="+mn-ea"/>
          <a:cs typeface="+mn-cs"/>
        </a:defRPr>
      </a:lvl4pPr>
      <a:lvl5pPr marL="2376555" indent="-264063" algn="l" defTabSz="528125" rtl="0" eaLnBrk="1" latinLnBrk="0" hangingPunct="1">
        <a:spcBef>
          <a:spcPct val="20000"/>
        </a:spcBef>
        <a:buFont typeface="Arial"/>
        <a:buChar char="»"/>
        <a:defRPr sz="2310" kern="1200">
          <a:solidFill>
            <a:schemeClr val="tx1"/>
          </a:solidFill>
          <a:latin typeface="+mn-lt"/>
          <a:ea typeface="+mn-ea"/>
          <a:cs typeface="+mn-cs"/>
        </a:defRPr>
      </a:lvl5pPr>
      <a:lvl6pPr marL="2904680" indent="-264063" algn="l" defTabSz="528125" rtl="0" eaLnBrk="1" latinLnBrk="0" hangingPunct="1">
        <a:spcBef>
          <a:spcPct val="20000"/>
        </a:spcBef>
        <a:buFont typeface="Arial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6pPr>
      <a:lvl7pPr marL="3432802" indent="-264063" algn="l" defTabSz="528125" rtl="0" eaLnBrk="1" latinLnBrk="0" hangingPunct="1">
        <a:spcBef>
          <a:spcPct val="20000"/>
        </a:spcBef>
        <a:buFont typeface="Arial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7pPr>
      <a:lvl8pPr marL="3960922" indent="-264063" algn="l" defTabSz="528125" rtl="0" eaLnBrk="1" latinLnBrk="0" hangingPunct="1">
        <a:spcBef>
          <a:spcPct val="20000"/>
        </a:spcBef>
        <a:buFont typeface="Arial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8pPr>
      <a:lvl9pPr marL="4489048" indent="-264063" algn="l" defTabSz="528125" rtl="0" eaLnBrk="1" latinLnBrk="0" hangingPunct="1">
        <a:spcBef>
          <a:spcPct val="20000"/>
        </a:spcBef>
        <a:buFont typeface="Arial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528125" rtl="0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1pPr>
      <a:lvl2pPr marL="528125" algn="l" defTabSz="528125" rtl="0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1056247" algn="l" defTabSz="528125" rtl="0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3pPr>
      <a:lvl4pPr marL="1584372" algn="l" defTabSz="528125" rtl="0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4pPr>
      <a:lvl5pPr marL="2112495" algn="l" defTabSz="528125" rtl="0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5pPr>
      <a:lvl6pPr marL="2640618" algn="l" defTabSz="528125" rtl="0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6pPr>
      <a:lvl7pPr marL="3168741" algn="l" defTabSz="528125" rtl="0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7pPr>
      <a:lvl8pPr marL="3696862" algn="l" defTabSz="528125" rtl="0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8pPr>
      <a:lvl9pPr marL="4224987" algn="l" defTabSz="528125" rtl="0" eaLnBrk="1" latinLnBrk="0" hangingPunct="1">
        <a:defRPr sz="20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ontacto@fiec.espol.edu.ec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14CF8608-C181-4142-998D-0A458F843177}"/>
              </a:ext>
            </a:extLst>
          </p:cNvPr>
          <p:cNvSpPr txBox="1"/>
          <p:nvPr/>
        </p:nvSpPr>
        <p:spPr>
          <a:xfrm>
            <a:off x="513567" y="1628782"/>
            <a:ext cx="5670638" cy="37670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1848" b="1" dirty="0">
                <a:solidFill>
                  <a:srgbClr val="211646"/>
                </a:solidFill>
                <a:latin typeface="Roboto" pitchFamily="2" charset="0"/>
                <a:ea typeface="Roboto" pitchFamily="2" charset="0"/>
                <a:cs typeface="Calibri"/>
              </a:rPr>
              <a:t>TITULO DEL ANUNCIO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A09A0BB-F1C9-4B71-A657-E6F96D5E08B9}"/>
              </a:ext>
            </a:extLst>
          </p:cNvPr>
          <p:cNvSpPr txBox="1"/>
          <p:nvPr/>
        </p:nvSpPr>
        <p:spPr>
          <a:xfrm>
            <a:off x="513567" y="2361211"/>
            <a:ext cx="5670638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s-EC" sz="1100" b="0" i="0" dirty="0">
                <a:solidFill>
                  <a:srgbClr val="000000"/>
                </a:solidFill>
                <a:effectLst/>
                <a:latin typeface="Roboto" pitchFamily="2" charset="0"/>
                <a:ea typeface="Roboto" pitchFamily="2" charset="0"/>
              </a:rPr>
              <a:t>Texto</a:t>
            </a:r>
            <a:endParaRPr lang="es-ES" sz="1100" dirty="0">
              <a:latin typeface="Roboto" pitchFamily="2" charset="0"/>
              <a:ea typeface="Roboto" pitchFamily="2" charset="0"/>
              <a:cs typeface="Calibri Light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B623EF9F-A084-4FDB-AA97-09EAD3222400}"/>
              </a:ext>
            </a:extLst>
          </p:cNvPr>
          <p:cNvSpPr txBox="1"/>
          <p:nvPr/>
        </p:nvSpPr>
        <p:spPr>
          <a:xfrm>
            <a:off x="513567" y="7071569"/>
            <a:ext cx="5670638" cy="59003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1617" dirty="0">
                <a:solidFill>
                  <a:srgbClr val="000000"/>
                </a:solidFill>
                <a:latin typeface="Calibri Light"/>
                <a:cs typeface="Calibri Light"/>
              </a:rPr>
              <a:t>Contacto:</a:t>
            </a:r>
          </a:p>
          <a:p>
            <a:r>
              <a:rPr lang="es-ES" sz="1617" dirty="0">
                <a:solidFill>
                  <a:srgbClr val="000000"/>
                </a:solidFill>
                <a:latin typeface="Calibri Light"/>
                <a:cs typeface="Calibri Light"/>
                <a:hlinkClick r:id="rId2"/>
              </a:rPr>
              <a:t>contacto@fiec.espol.edu.ec</a:t>
            </a:r>
            <a:r>
              <a:rPr lang="es-ES" sz="1617" dirty="0">
                <a:solidFill>
                  <a:srgbClr val="000000"/>
                </a:solidFill>
                <a:latin typeface="Calibri Light"/>
                <a:cs typeface="Calibri Light"/>
              </a:rPr>
              <a:t> -  </a:t>
            </a:r>
            <a:r>
              <a:rPr lang="es-EC" sz="1617" dirty="0"/>
              <a:t>número-teléfono-contacto</a:t>
            </a:r>
            <a:endParaRPr lang="es-ES" sz="1617" dirty="0">
              <a:solidFill>
                <a:srgbClr val="000000"/>
              </a:solidFill>
              <a:latin typeface="Calibri Light"/>
              <a:cs typeface="Calibri Light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6E108080-A9CB-49E2-899B-785A2BF45EDE}"/>
              </a:ext>
            </a:extLst>
          </p:cNvPr>
          <p:cNvSpPr txBox="1"/>
          <p:nvPr/>
        </p:nvSpPr>
        <p:spPr>
          <a:xfrm>
            <a:off x="5487649" y="1588425"/>
            <a:ext cx="1755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Calibri"/>
                <a:cs typeface="Calibri"/>
              </a:rPr>
              <a:t>INFORMA</a:t>
            </a:r>
            <a:endParaRPr lang="es-ES" sz="1600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9FDE23F-696F-492A-9357-01C8D6C737A1}"/>
              </a:ext>
            </a:extLst>
          </p:cNvPr>
          <p:cNvSpPr txBox="1"/>
          <p:nvPr/>
        </p:nvSpPr>
        <p:spPr>
          <a:xfrm>
            <a:off x="3375244" y="8028917"/>
            <a:ext cx="28089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C" sz="1600" dirty="0">
                <a:solidFill>
                  <a:srgbClr val="000000"/>
                </a:solidFill>
                <a:latin typeface="Roboto Cn" pitchFamily="2" charset="0"/>
                <a:ea typeface="Roboto Cn" pitchFamily="2" charset="0"/>
                <a:cs typeface="Calibri Light" panose="020F0302020204030204" pitchFamily="34" charset="0"/>
              </a:rPr>
              <a:t>Viernes, 8 de enero de 2021</a:t>
            </a:r>
            <a:endParaRPr lang="es-ES" sz="1600" dirty="0">
              <a:solidFill>
                <a:srgbClr val="000000"/>
              </a:solidFill>
              <a:latin typeface="Roboto Cn" pitchFamily="2" charset="0"/>
              <a:ea typeface="Roboto Cn" pitchFamily="2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5243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25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Roboto Cn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Gerencia de Comunicación</dc:creator>
  <cp:lastModifiedBy>Angel moya</cp:lastModifiedBy>
  <cp:revision>30</cp:revision>
  <dcterms:created xsi:type="dcterms:W3CDTF">2015-10-22T13:40:24Z</dcterms:created>
  <dcterms:modified xsi:type="dcterms:W3CDTF">2021-01-15T14:09:30Z</dcterms:modified>
</cp:coreProperties>
</file>