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"/>
  </p:notesMasterIdLst>
  <p:handoutMasterIdLst>
    <p:handoutMasterId r:id="rId6"/>
  </p:handoutMasterIdLst>
  <p:sldIdLst>
    <p:sldId id="261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4DFAD-0E3E-AA49-BBA2-D0FAF808650B}" type="datetimeFigureOut">
              <a:rPr lang="es-ES" smtClean="0"/>
              <a:t>17/3/16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4AE75-B22C-264A-91F4-61E22FA6B9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581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DD05-54A0-B04C-AFBB-8A9D25579A4F}" type="datetimeFigureOut">
              <a:rPr lang="es-ES" smtClean="0"/>
              <a:t>17/3/16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49B8C-8E61-F047-BEAD-8761851FC4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15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937E-B16C-C643-8684-CFCB25A1B52C}" type="datetime1">
              <a:rPr lang="es-EC" smtClean="0"/>
              <a:t>17/3/16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Presentación Realizada por: Ing. Douglas Aguirre – Coordinador de Ingeniería en Electricidad esp. Potencia 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5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D9AF-0F0D-0D41-8178-319DF0085E66}" type="datetime1">
              <a:rPr lang="es-EC" smtClean="0"/>
              <a:t>17/3/16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Presentación Realizada por: Ing. Douglas Aguirre – Coordinador de Ingeniería en Electricidad esp. Potencia 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B50C-CED7-BD45-80B0-EFF6FE977D85}" type="datetime1">
              <a:rPr lang="es-EC" smtClean="0"/>
              <a:t>17/3/16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Presentación Realizada por: Ing. Douglas Aguirre – Coordinador de Ingeniería en Electricidad esp. Potencia 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4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38AA-1DE9-9648-86D2-C6969E670D5A}" type="datetime1">
              <a:rPr lang="es-EC" smtClean="0"/>
              <a:t>17/3/16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Presentación Realizada por: Ing. Douglas Aguirre – Coordinador de Ingeniería en Electricidad esp. Potencia 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4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3AA9-AE89-614D-A3AC-04DFC7EDC4F6}" type="datetime1">
              <a:rPr lang="es-EC" smtClean="0"/>
              <a:t>17/3/16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Presentación Realizada por: Ing. Douglas Aguirre – Coordinador de Ingeniería en Electricidad esp. Potencia 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6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5A91-A547-8A4E-9182-8D0FE74ECE5F}" type="datetime1">
              <a:rPr lang="es-EC" smtClean="0"/>
              <a:t>17/3/16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Presentación Realizada por: Ing. Douglas Aguirre – Coordinador de Ingeniería en Electricidad esp. Potencia </a:t>
            </a: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4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10F1-FCA2-1140-983F-166EA4AB042E}" type="datetime1">
              <a:rPr lang="es-EC" smtClean="0"/>
              <a:t>17/3/16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Presentación Realizada por: Ing. Douglas Aguirre – Coordinador de Ingeniería en Electricidad esp. Potencia </a:t>
            </a:r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D8A5-1059-6B41-AF91-0D1963E2F8D3}" type="datetime1">
              <a:rPr lang="es-EC" smtClean="0"/>
              <a:t>17/3/16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Presentación Realizada por: Ing. Douglas Aguirre – Coordinador de Ingeniería en Electricidad esp. Potencia 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9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5076-1738-A54F-A2BA-A1F2B6A0B0BA}" type="datetime1">
              <a:rPr lang="es-EC" smtClean="0"/>
              <a:t>17/3/16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Presentación Realizada por: Ing. Douglas Aguirre – Coordinador de Ingeniería en Electricidad esp. Potencia </a:t>
            </a: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3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B0E7-4E14-B643-8AF5-27AFE5E23F16}" type="datetime1">
              <a:rPr lang="es-EC" smtClean="0"/>
              <a:t>17/3/16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Presentación Realizada por: Ing. Douglas Aguirre – Coordinador de Ingeniería en Electricidad esp. Potencia </a:t>
            </a: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72BE-681E-4449-B729-21EE9F328ADC}" type="datetime1">
              <a:rPr lang="es-EC" smtClean="0"/>
              <a:t>17/3/16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Presentación Realizada por: Ing. Douglas Aguirre – Coordinador de Ingeniería en Electricidad esp. Potencia </a:t>
            </a: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3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47FCB-FD39-5E41-AF33-FFA30A4C8AF8}" type="datetime1">
              <a:rPr lang="es-EC" smtClean="0"/>
              <a:t>17/3/16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Presentación Realizada por: Ing. Douglas Aguirre – Coordinador de Ingeniería en Electricidad esp. Potencia 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2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quina doblada 9"/>
          <p:cNvSpPr/>
          <p:nvPr/>
        </p:nvSpPr>
        <p:spPr>
          <a:xfrm>
            <a:off x="457200" y="1781762"/>
            <a:ext cx="1553730" cy="68800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Carta de autogestión</a:t>
            </a:r>
            <a:endParaRPr lang="es-ES" dirty="0"/>
          </a:p>
        </p:txBody>
      </p:sp>
      <p:sp>
        <p:nvSpPr>
          <p:cNvPr id="11" name="Esquina doblada 10"/>
          <p:cNvSpPr/>
          <p:nvPr/>
        </p:nvSpPr>
        <p:spPr>
          <a:xfrm>
            <a:off x="457200" y="2787308"/>
            <a:ext cx="1553730" cy="68800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Aceptación de la empresa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399004" y="1638008"/>
            <a:ext cx="6440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Estudiante ingresa al sistema Online PPP  y llena formulario en búsqueda de empresas para hacer las </a:t>
            </a:r>
            <a:r>
              <a:rPr lang="es-ES" dirty="0" err="1" smtClean="0"/>
              <a:t>ppp</a:t>
            </a:r>
            <a:r>
              <a:rPr lang="es-ES" dirty="0" smtClean="0"/>
              <a:t>.</a:t>
            </a:r>
          </a:p>
          <a:p>
            <a:r>
              <a:rPr lang="es-ES" dirty="0" err="1"/>
              <a:t>https</a:t>
            </a:r>
            <a:r>
              <a:rPr lang="es-ES" dirty="0"/>
              <a:t>://</a:t>
            </a:r>
            <a:r>
              <a:rPr lang="es-ES" dirty="0" err="1"/>
              <a:t>www.fiec.espol.edu.ec</a:t>
            </a:r>
            <a:r>
              <a:rPr lang="es-ES" dirty="0"/>
              <a:t>/servicios/</a:t>
            </a:r>
            <a:r>
              <a:rPr lang="es-ES" dirty="0" err="1"/>
              <a:t>ppp</a:t>
            </a:r>
            <a:r>
              <a:rPr lang="es-ES" dirty="0"/>
              <a:t>/</a:t>
            </a:r>
          </a:p>
        </p:txBody>
      </p:sp>
      <p:sp>
        <p:nvSpPr>
          <p:cNvPr id="14" name="Esquina doblada 13"/>
          <p:cNvSpPr/>
          <p:nvPr/>
        </p:nvSpPr>
        <p:spPr>
          <a:xfrm>
            <a:off x="457200" y="3768840"/>
            <a:ext cx="1553730" cy="68800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Confirmación o Verificación  de datos</a:t>
            </a:r>
            <a:endParaRPr lang="es-ES" sz="14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397574" y="2646174"/>
            <a:ext cx="5909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mtClean="0"/>
              <a:t>Una </a:t>
            </a:r>
            <a:r>
              <a:rPr lang="es-ES" smtClean="0"/>
              <a:t>vez </a:t>
            </a:r>
            <a:r>
              <a:rPr lang="es-ES" dirty="0" smtClean="0"/>
              <a:t>que alguna empresa acepta el pedido, se crea perfiles en el sistema (instructor de la empresa y Representante de la institución)</a:t>
            </a:r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397574" y="3957606"/>
            <a:ext cx="590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Coordinador de PPP, confirma los datos de la empresa.</a:t>
            </a:r>
            <a:endParaRPr lang="es-ES" dirty="0"/>
          </a:p>
        </p:txBody>
      </p:sp>
      <p:sp>
        <p:nvSpPr>
          <p:cNvPr id="17" name="Esquina doblada 16"/>
          <p:cNvSpPr/>
          <p:nvPr/>
        </p:nvSpPr>
        <p:spPr>
          <a:xfrm>
            <a:off x="450840" y="4732728"/>
            <a:ext cx="1553730" cy="68800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Designación de Tutores</a:t>
            </a:r>
            <a:endParaRPr lang="es-ES" sz="14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2399010" y="4770983"/>
            <a:ext cx="5909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Coordinador de PPP, designa al tutor responsable para el pasante.</a:t>
            </a:r>
            <a:endParaRPr lang="es-ES" dirty="0"/>
          </a:p>
        </p:txBody>
      </p:sp>
      <p:sp>
        <p:nvSpPr>
          <p:cNvPr id="19" name="Esquina doblada 18"/>
          <p:cNvSpPr/>
          <p:nvPr/>
        </p:nvSpPr>
        <p:spPr>
          <a:xfrm>
            <a:off x="444480" y="5731897"/>
            <a:ext cx="1553730" cy="68800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Plan de Actividades</a:t>
            </a:r>
            <a:endParaRPr lang="es-ES" sz="14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399010" y="5624129"/>
            <a:ext cx="5909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Estudiante llene este formulario, el mismo que debe ser confirmado por el instructor de la empresa y aprobado por el tutor.  FOR-UVS-01</a:t>
            </a:r>
            <a:endParaRPr lang="es-ES" dirty="0"/>
          </a:p>
        </p:txBody>
      </p:sp>
      <p:sp>
        <p:nvSpPr>
          <p:cNvPr id="21" name="Elipse 20"/>
          <p:cNvSpPr/>
          <p:nvPr/>
        </p:nvSpPr>
        <p:spPr>
          <a:xfrm>
            <a:off x="83475" y="1977542"/>
            <a:ext cx="268083" cy="299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es-ES" sz="1600" b="1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2" name="Elipse 21"/>
          <p:cNvSpPr/>
          <p:nvPr/>
        </p:nvSpPr>
        <p:spPr>
          <a:xfrm>
            <a:off x="94281" y="2950889"/>
            <a:ext cx="268083" cy="299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es-ES" sz="1600" b="1" dirty="0">
                <a:solidFill>
                  <a:srgbClr val="000000"/>
                </a:solidFill>
              </a:rPr>
              <a:t>2</a:t>
            </a:r>
            <a:endParaRPr lang="es-ES" sz="1600" b="1" dirty="0" smtClean="0">
              <a:solidFill>
                <a:srgbClr val="000000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83475" y="3957610"/>
            <a:ext cx="268083" cy="299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es-ES" sz="1600" b="1" dirty="0">
                <a:solidFill>
                  <a:srgbClr val="000000"/>
                </a:solidFill>
              </a:rPr>
              <a:t>3</a:t>
            </a:r>
            <a:endParaRPr lang="es-ES" sz="1600" b="1" dirty="0" smtClean="0">
              <a:solidFill>
                <a:srgbClr val="000000"/>
              </a:solidFill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94281" y="4918061"/>
            <a:ext cx="268083" cy="299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es-ES" sz="1600" b="1" dirty="0">
                <a:solidFill>
                  <a:srgbClr val="000000"/>
                </a:solidFill>
              </a:rPr>
              <a:t>4</a:t>
            </a:r>
            <a:endParaRPr lang="es-ES" sz="1600" b="1" dirty="0" smtClean="0">
              <a:solidFill>
                <a:srgbClr val="000000"/>
              </a:solidFill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94281" y="5971351"/>
            <a:ext cx="268083" cy="299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es-ES" sz="1600" b="1" dirty="0">
                <a:solidFill>
                  <a:srgbClr val="000000"/>
                </a:solidFill>
              </a:rPr>
              <a:t>5</a:t>
            </a:r>
            <a:endParaRPr lang="es-ES" sz="1600" b="1" dirty="0" smtClean="0">
              <a:solidFill>
                <a:srgbClr val="00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13756" y="2724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Pasos a Seguir para Completar las Prácticas Pre Profesionales “PPP”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513757" y="6443949"/>
            <a:ext cx="7794562" cy="365125"/>
          </a:xfrm>
        </p:spPr>
        <p:txBody>
          <a:bodyPr/>
          <a:lstStyle/>
          <a:p>
            <a:r>
              <a:rPr lang="es-EC" smtClean="0"/>
              <a:t>Presentación Realizada por: Ing. Douglas Aguirre – Coordinador de Ingeniería en Electricidad esp. Potencia 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7681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14" grpId="0" animBg="1"/>
      <p:bldP spid="15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quina doblada 3"/>
          <p:cNvSpPr/>
          <p:nvPr/>
        </p:nvSpPr>
        <p:spPr>
          <a:xfrm>
            <a:off x="457200" y="1781762"/>
            <a:ext cx="1553730" cy="68800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Carta de Compromiso</a:t>
            </a:r>
            <a:endParaRPr lang="es-ES" dirty="0"/>
          </a:p>
        </p:txBody>
      </p:sp>
      <p:sp>
        <p:nvSpPr>
          <p:cNvPr id="5" name="Esquina doblada 4"/>
          <p:cNvSpPr/>
          <p:nvPr/>
        </p:nvSpPr>
        <p:spPr>
          <a:xfrm>
            <a:off x="457200" y="2787308"/>
            <a:ext cx="1553730" cy="68800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Seguimiento de actividades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399004" y="1658270"/>
            <a:ext cx="6544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 genera la carta de compromiso de la empresa, con firma virtual del representante de la empresa y Coordinador de PPP. FOR-USD-05</a:t>
            </a:r>
            <a:endParaRPr lang="es-ES" dirty="0"/>
          </a:p>
        </p:txBody>
      </p:sp>
      <p:sp>
        <p:nvSpPr>
          <p:cNvPr id="7" name="Esquina doblada 6"/>
          <p:cNvSpPr/>
          <p:nvPr/>
        </p:nvSpPr>
        <p:spPr>
          <a:xfrm>
            <a:off x="457200" y="3768840"/>
            <a:ext cx="1553730" cy="68800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Informe del Estudiante</a:t>
            </a:r>
            <a:endParaRPr lang="es-ES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397575" y="2646176"/>
            <a:ext cx="65457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Estudiante llena, formulario de cumplimento de actividades pre establecidas anteriormente, a la mitad de su PPP (se puede subir de ser el caso evidencias), la cual certifica el instructor y aprueba Tutor.   FOR-USV-13 modificado</a:t>
            </a:r>
            <a:endParaRPr lang="es-ES" sz="1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2397574" y="3816480"/>
            <a:ext cx="5909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Estudiante llena el informe final de sus actividades PPP. </a:t>
            </a:r>
          </a:p>
          <a:p>
            <a:r>
              <a:rPr lang="es-ES" dirty="0" smtClean="0"/>
              <a:t>FOR-USV-14 </a:t>
            </a:r>
            <a:r>
              <a:rPr lang="es-ES" dirty="0"/>
              <a:t>y formato-informe-pasantiasV3)</a:t>
            </a:r>
          </a:p>
        </p:txBody>
      </p:sp>
      <p:sp>
        <p:nvSpPr>
          <p:cNvPr id="10" name="Esquina doblada 9"/>
          <p:cNvSpPr/>
          <p:nvPr/>
        </p:nvSpPr>
        <p:spPr>
          <a:xfrm>
            <a:off x="450840" y="4732728"/>
            <a:ext cx="1553730" cy="68800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Informe de la Empresa</a:t>
            </a:r>
            <a:endParaRPr lang="es-ES" sz="1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399010" y="4770984"/>
            <a:ext cx="5909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Supervisor y representante llenan formulario   </a:t>
            </a:r>
          </a:p>
          <a:p>
            <a:r>
              <a:rPr lang="es-ES" dirty="0" smtClean="0"/>
              <a:t>FOR-USV-</a:t>
            </a:r>
            <a:r>
              <a:rPr lang="es-ES" dirty="0"/>
              <a:t>15 y formularios-evaluacion-rendimientoV2</a:t>
            </a:r>
          </a:p>
        </p:txBody>
      </p:sp>
      <p:sp>
        <p:nvSpPr>
          <p:cNvPr id="12" name="Esquina doblada 11"/>
          <p:cNvSpPr/>
          <p:nvPr/>
        </p:nvSpPr>
        <p:spPr>
          <a:xfrm>
            <a:off x="444480" y="5731897"/>
            <a:ext cx="1553730" cy="68800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Informe del Tutor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399004" y="5835821"/>
            <a:ext cx="654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Tutor llena formulario FOR-UVS-16</a:t>
            </a:r>
            <a:endParaRPr lang="es-ES" dirty="0"/>
          </a:p>
        </p:txBody>
      </p:sp>
      <p:sp>
        <p:nvSpPr>
          <p:cNvPr id="16" name="Elipse 15"/>
          <p:cNvSpPr/>
          <p:nvPr/>
        </p:nvSpPr>
        <p:spPr>
          <a:xfrm>
            <a:off x="83475" y="1977542"/>
            <a:ext cx="268083" cy="299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es-ES" sz="1600" b="1" dirty="0">
                <a:solidFill>
                  <a:srgbClr val="000000"/>
                </a:solidFill>
              </a:rPr>
              <a:t>6</a:t>
            </a:r>
            <a:endParaRPr lang="es-ES" sz="1600" b="1" dirty="0" smtClean="0">
              <a:solidFill>
                <a:srgbClr val="000000"/>
              </a:solidFill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94281" y="2950889"/>
            <a:ext cx="268083" cy="299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es-ES" sz="1600" b="1" dirty="0" smtClean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8" name="Elipse 17"/>
          <p:cNvSpPr/>
          <p:nvPr/>
        </p:nvSpPr>
        <p:spPr>
          <a:xfrm>
            <a:off x="83475" y="3957610"/>
            <a:ext cx="268083" cy="299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es-ES" sz="1600" b="1" dirty="0" smtClean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9" name="Elipse 18"/>
          <p:cNvSpPr/>
          <p:nvPr/>
        </p:nvSpPr>
        <p:spPr>
          <a:xfrm>
            <a:off x="94281" y="4918061"/>
            <a:ext cx="268083" cy="299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es-ES" sz="1600" b="1" dirty="0" smtClean="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0" name="Elipse 19"/>
          <p:cNvSpPr/>
          <p:nvPr/>
        </p:nvSpPr>
        <p:spPr>
          <a:xfrm>
            <a:off x="94281" y="5971351"/>
            <a:ext cx="268083" cy="299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es-ES" sz="1600" b="1" dirty="0" smtClean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444480" y="6356356"/>
            <a:ext cx="8394720" cy="365125"/>
          </a:xfrm>
        </p:spPr>
        <p:txBody>
          <a:bodyPr/>
          <a:lstStyle/>
          <a:p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Realizada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 </a:t>
            </a:r>
            <a:r>
              <a:rPr lang="en-US" dirty="0" err="1" smtClean="0"/>
              <a:t>Ing</a:t>
            </a:r>
            <a:r>
              <a:rPr lang="en-US" dirty="0" smtClean="0"/>
              <a:t>. Douglas Aguirre – </a:t>
            </a:r>
            <a:r>
              <a:rPr lang="en-US" dirty="0" err="1" smtClean="0"/>
              <a:t>Coordinador</a:t>
            </a:r>
            <a:r>
              <a:rPr lang="en-US" dirty="0" smtClean="0"/>
              <a:t> de </a:t>
            </a:r>
            <a:r>
              <a:rPr lang="en-US" dirty="0" err="1" smtClean="0"/>
              <a:t>Ingeniería</a:t>
            </a:r>
            <a:r>
              <a:rPr lang="en-US" dirty="0" smtClean="0"/>
              <a:t> en </a:t>
            </a:r>
            <a:r>
              <a:rPr lang="en-US" dirty="0" err="1" smtClean="0"/>
              <a:t>Electricidad</a:t>
            </a:r>
            <a:r>
              <a:rPr lang="en-US" dirty="0" smtClean="0"/>
              <a:t> esp. </a:t>
            </a:r>
            <a:r>
              <a:rPr lang="en-US" dirty="0" err="1" smtClean="0"/>
              <a:t>Potencia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Título 2"/>
          <p:cNvSpPr>
            <a:spLocks noGrp="1"/>
          </p:cNvSpPr>
          <p:nvPr>
            <p:ph type="title"/>
          </p:nvPr>
        </p:nvSpPr>
        <p:spPr>
          <a:xfrm>
            <a:off x="513756" y="2724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Pasos a Seguir para Completar las Prácticas Pre Profesionales “PPP”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000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/>
      <p:bldP spid="9" grpId="0"/>
      <p:bldP spid="10" grpId="0" animBg="1"/>
      <p:bldP spid="11" grpId="0"/>
      <p:bldP spid="12" grpId="0" animBg="1"/>
      <p:bldP spid="13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quina doblada 5"/>
          <p:cNvSpPr/>
          <p:nvPr/>
        </p:nvSpPr>
        <p:spPr>
          <a:xfrm>
            <a:off x="457200" y="1781762"/>
            <a:ext cx="1553730" cy="68800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Aprobación de PPP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2399004" y="1781761"/>
            <a:ext cx="6544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Coordinador de PPP, revisa y confirma cumplimiento de cada paso y llenado de formularios., ingresa al sistema y coloca horas de PPP</a:t>
            </a:r>
            <a:endParaRPr lang="es-ES" dirty="0"/>
          </a:p>
        </p:txBody>
      </p:sp>
      <p:sp>
        <p:nvSpPr>
          <p:cNvPr id="10" name="Elipse 9"/>
          <p:cNvSpPr/>
          <p:nvPr/>
        </p:nvSpPr>
        <p:spPr>
          <a:xfrm>
            <a:off x="94281" y="1959557"/>
            <a:ext cx="268083" cy="299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es-ES" sz="1600" b="1" dirty="0" smtClean="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457200" y="6356356"/>
            <a:ext cx="8382000" cy="365125"/>
          </a:xfrm>
        </p:spPr>
        <p:txBody>
          <a:bodyPr/>
          <a:lstStyle/>
          <a:p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Realizada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 </a:t>
            </a:r>
            <a:r>
              <a:rPr lang="en-US" dirty="0" err="1" smtClean="0"/>
              <a:t>Ing</a:t>
            </a:r>
            <a:r>
              <a:rPr lang="en-US" dirty="0" smtClean="0"/>
              <a:t>. Douglas Aguirre – </a:t>
            </a:r>
            <a:r>
              <a:rPr lang="en-US" dirty="0" err="1" smtClean="0"/>
              <a:t>Coordinador</a:t>
            </a:r>
            <a:r>
              <a:rPr lang="en-US" dirty="0" smtClean="0"/>
              <a:t> de </a:t>
            </a:r>
            <a:r>
              <a:rPr lang="en-US" dirty="0" err="1" smtClean="0"/>
              <a:t>Ingeniería</a:t>
            </a:r>
            <a:r>
              <a:rPr lang="en-US" dirty="0" smtClean="0"/>
              <a:t> en </a:t>
            </a:r>
            <a:r>
              <a:rPr lang="en-US" dirty="0" err="1" smtClean="0"/>
              <a:t>Electricidad</a:t>
            </a:r>
            <a:r>
              <a:rPr lang="en-US" dirty="0" smtClean="0"/>
              <a:t> esp. </a:t>
            </a:r>
            <a:r>
              <a:rPr lang="en-US" dirty="0" err="1" smtClean="0"/>
              <a:t>Potencia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ítulo 2"/>
          <p:cNvSpPr>
            <a:spLocks noGrp="1"/>
          </p:cNvSpPr>
          <p:nvPr>
            <p:ph type="title"/>
          </p:nvPr>
        </p:nvSpPr>
        <p:spPr>
          <a:xfrm>
            <a:off x="513756" y="2724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Pasos a Seguir para Completar las Prácticas Pre Profesionales “PPP”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5491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3325</TotalTime>
  <Words>383</Words>
  <Application>Microsoft Macintosh PowerPoint</Application>
  <PresentationFormat>Presentación en pantalla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Pasos a Seguir para Completar las Prácticas Pre Profesionales “PPP”</vt:lpstr>
      <vt:lpstr>Pasos a Seguir para Completar las Prácticas Pre Profesionales “PPP”</vt:lpstr>
      <vt:lpstr>Pasos a Seguir para Completar las Prácticas Pre Profesionales “PPP”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PRACTICAS PREPROFESIONALES Y/O PASANTIAS   ÁREA : POTENCIA</dc:title>
  <dc:creator>Douglas Mauricio Aguirre Hernández</dc:creator>
  <cp:lastModifiedBy>Douglas Mauricio Aguirre Hernández</cp:lastModifiedBy>
  <cp:revision>28</cp:revision>
  <dcterms:created xsi:type="dcterms:W3CDTF">2015-10-01T16:02:40Z</dcterms:created>
  <dcterms:modified xsi:type="dcterms:W3CDTF">2016-03-17T18:37:49Z</dcterms:modified>
</cp:coreProperties>
</file>