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Roboto" pitchFamily="2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gZ3vKRAx4az/ND6FxznM126Yw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249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heme" Target="theme/theme1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772577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227798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36016" y="1439770"/>
            <a:ext cx="6164340" cy="5851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s-MX" sz="1800" b="1" dirty="0">
                <a:solidFill>
                  <a:srgbClr val="002060"/>
                </a:solidFill>
                <a:latin typeface="Roboto"/>
                <a:ea typeface="Roboto"/>
                <a:cs typeface="Roboto"/>
                <a:sym typeface="Roboto"/>
              </a:rPr>
              <a:t>TÍTULO DEL ANUNCIO</a:t>
            </a:r>
            <a:endParaRPr sz="1800" b="1" i="0" u="none" strike="noStrike" cap="none" dirty="0">
              <a:solidFill>
                <a:srgbClr val="00206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6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s-MX" sz="14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Texto</a:t>
            </a:r>
            <a:endParaRPr sz="1400" b="1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872197" y="773723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610707" y="7479735"/>
            <a:ext cx="2974500" cy="9137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5"/>
              <a:buFont typeface="Arial"/>
              <a:buNone/>
            </a:pPr>
            <a:r>
              <a:rPr lang="es-MX" sz="12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contacto</a:t>
            </a:r>
            <a:endParaRPr sz="1200" b="0" i="0" u="none" strike="noStrike" cap="none" dirty="0">
              <a:solidFill>
                <a:srgbClr val="0432FF"/>
              </a:solidFill>
              <a:latin typeface="Roboto"/>
              <a:ea typeface="Roboto"/>
              <a:cs typeface="Roboto"/>
              <a:sym typeface="Roboto"/>
            </a:endParaRPr>
          </a:p>
          <a:p>
            <a:pPr>
              <a:lnSpc>
                <a:spcPct val="150000"/>
              </a:lnSpc>
              <a:buSzPts val="1405"/>
            </a:pPr>
            <a:r>
              <a:rPr lang="es-MX" sz="1200" dirty="0">
                <a:latin typeface="Roboto"/>
                <a:ea typeface="Roboto"/>
                <a:cs typeface="Roboto"/>
                <a:sym typeface="Roboto"/>
              </a:rPr>
              <a:t>contacto</a:t>
            </a:r>
            <a:r>
              <a:rPr lang="en-US" sz="1200" b="0" i="0" u="none" strike="noStrike" cap="none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	</a:t>
            </a:r>
            <a:endParaRPr sz="1200" b="0" i="0" u="none" strike="noStrike" cap="none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lvl="0">
              <a:lnSpc>
                <a:spcPct val="150000"/>
              </a:lnSpc>
              <a:buSzPts val="1405"/>
            </a:pPr>
            <a:r>
              <a:rPr lang="es-MX" sz="1200" dirty="0">
                <a:latin typeface="Roboto"/>
                <a:ea typeface="Roboto"/>
                <a:cs typeface="Roboto"/>
                <a:sym typeface="Roboto"/>
              </a:rPr>
              <a:t>contacto</a:t>
            </a:r>
            <a:endParaRPr lang="es-MX" sz="1200" dirty="0">
              <a:solidFill>
                <a:srgbClr val="0432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7" name="Google Shape;87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016" y="7851229"/>
            <a:ext cx="216000" cy="2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016" y="7592708"/>
            <a:ext cx="216000" cy="216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016" y="8109750"/>
            <a:ext cx="216000" cy="2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/>
        </p:nvSpPr>
        <p:spPr>
          <a:xfrm>
            <a:off x="3680044" y="8101106"/>
            <a:ext cx="2808961" cy="2923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Roboto"/>
                <a:ea typeface="Roboto"/>
                <a:cs typeface="Roboto"/>
                <a:sym typeface="Roboto"/>
              </a:rPr>
              <a:t>Mart</a:t>
            </a:r>
            <a:r>
              <a:rPr lang="en-US" sz="13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es, </a:t>
            </a:r>
            <a:r>
              <a:rPr lang="en-US" sz="1300" dirty="0">
                <a:latin typeface="Roboto"/>
                <a:ea typeface="Roboto"/>
                <a:cs typeface="Roboto"/>
                <a:sym typeface="Roboto"/>
              </a:rPr>
              <a:t>04</a:t>
            </a:r>
            <a:r>
              <a:rPr lang="en-US" sz="13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de </a:t>
            </a:r>
            <a:r>
              <a:rPr lang="en-US" sz="1300" dirty="0" err="1">
                <a:latin typeface="Roboto"/>
                <a:ea typeface="Roboto"/>
                <a:cs typeface="Roboto"/>
                <a:sym typeface="Roboto"/>
              </a:rPr>
              <a:t>f</a:t>
            </a:r>
            <a:r>
              <a:rPr lang="en-US" sz="1300" dirty="0" err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ebrero</a:t>
            </a:r>
            <a:r>
              <a:rPr lang="en-US" sz="13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de 2025</a:t>
            </a:r>
            <a:endParaRPr sz="13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</Words>
  <Application>Microsoft Office PowerPoint</Application>
  <PresentationFormat>Presentación en pantalla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Yuleixi Katherine Garcia Anchundia</cp:lastModifiedBy>
  <cp:revision>4</cp:revision>
  <dcterms:created xsi:type="dcterms:W3CDTF">2024-05-31T15:37:01Z</dcterms:created>
  <dcterms:modified xsi:type="dcterms:W3CDTF">2025-02-12T20:14:52Z</dcterms:modified>
</cp:coreProperties>
</file>